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8" r:id="rId6"/>
    <p:sldId id="257" r:id="rId7"/>
    <p:sldId id="258" r:id="rId8"/>
    <p:sldId id="269" r:id="rId9"/>
    <p:sldId id="265" r:id="rId10"/>
    <p:sldId id="266" r:id="rId11"/>
    <p:sldId id="260" r:id="rId12"/>
    <p:sldId id="261" r:id="rId13"/>
    <p:sldId id="263" r:id="rId14"/>
    <p:sldId id="262" r:id="rId1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E62"/>
    <a:srgbClr val="454545"/>
    <a:srgbClr val="E7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8513E-5296-419A-B7B3-46155F5A1BB9}" v="1" dt="2025-02-20T15:01:47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1" autoAdjust="0"/>
    <p:restoredTop sz="94684" autoAdjust="0"/>
  </p:normalViewPr>
  <p:slideViewPr>
    <p:cSldViewPr snapToGrid="0">
      <p:cViewPr>
        <p:scale>
          <a:sx n="80" d="100"/>
          <a:sy n="80" d="100"/>
        </p:scale>
        <p:origin x="1350" y="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mke Wildschut - YFK Research &amp; Marketing" userId="98f4e2b1-baa0-45b7-bdff-6b02f390d474" providerId="ADAL" clId="{7CC8513E-5296-419A-B7B3-46155F5A1BB9}"/>
    <pc:docChg chg="custSel addSld delSld modMainMaster">
      <pc:chgData name="Femke Wildschut - YFK Research &amp; Marketing" userId="98f4e2b1-baa0-45b7-bdff-6b02f390d474" providerId="ADAL" clId="{7CC8513E-5296-419A-B7B3-46155F5A1BB9}" dt="2025-02-20T15:02:59.951" v="7" actId="47"/>
      <pc:docMkLst>
        <pc:docMk/>
      </pc:docMkLst>
      <pc:sldChg chg="new del">
        <pc:chgData name="Femke Wildschut - YFK Research &amp; Marketing" userId="98f4e2b1-baa0-45b7-bdff-6b02f390d474" providerId="ADAL" clId="{7CC8513E-5296-419A-B7B3-46155F5A1BB9}" dt="2025-02-20T15:02:59.951" v="7" actId="47"/>
        <pc:sldMkLst>
          <pc:docMk/>
          <pc:sldMk cId="1903050751" sldId="270"/>
        </pc:sldMkLst>
      </pc:sldChg>
      <pc:sldMasterChg chg="modSldLayout">
        <pc:chgData name="Femke Wildschut - YFK Research &amp; Marketing" userId="98f4e2b1-baa0-45b7-bdff-6b02f390d474" providerId="ADAL" clId="{7CC8513E-5296-419A-B7B3-46155F5A1BB9}" dt="2025-02-20T15:01:57.848" v="5" actId="1076"/>
        <pc:sldMasterMkLst>
          <pc:docMk/>
          <pc:sldMasterMk cId="438650845" sldId="2147483648"/>
        </pc:sldMasterMkLst>
        <pc:sldLayoutChg chg="addSp delSp modSp mod">
          <pc:chgData name="Femke Wildschut - YFK Research &amp; Marketing" userId="98f4e2b1-baa0-45b7-bdff-6b02f390d474" providerId="ADAL" clId="{7CC8513E-5296-419A-B7B3-46155F5A1BB9}" dt="2025-02-20T15:01:57.848" v="5" actId="1076"/>
          <pc:sldLayoutMkLst>
            <pc:docMk/>
            <pc:sldMasterMk cId="438650845" sldId="2147483648"/>
            <pc:sldLayoutMk cId="2229416711" sldId="2147483674"/>
          </pc:sldLayoutMkLst>
          <pc:picChg chg="add mod">
            <ac:chgData name="Femke Wildschut - YFK Research &amp; Marketing" userId="98f4e2b1-baa0-45b7-bdff-6b02f390d474" providerId="ADAL" clId="{7CC8513E-5296-419A-B7B3-46155F5A1BB9}" dt="2025-02-20T15:01:57.848" v="5" actId="1076"/>
            <ac:picMkLst>
              <pc:docMk/>
              <pc:sldMasterMk cId="438650845" sldId="2147483648"/>
              <pc:sldLayoutMk cId="2229416711" sldId="2147483674"/>
              <ac:picMk id="3" creationId="{3B34E31E-1BA7-C342-DBFC-269ACBA5D355}"/>
            </ac:picMkLst>
          </pc:picChg>
          <pc:picChg chg="del">
            <ac:chgData name="Femke Wildschut - YFK Research &amp; Marketing" userId="98f4e2b1-baa0-45b7-bdff-6b02f390d474" providerId="ADAL" clId="{7CC8513E-5296-419A-B7B3-46155F5A1BB9}" dt="2025-02-20T15:01:41.745" v="0" actId="478"/>
            <ac:picMkLst>
              <pc:docMk/>
              <pc:sldMasterMk cId="438650845" sldId="2147483648"/>
              <pc:sldLayoutMk cId="2229416711" sldId="2147483674"/>
              <ac:picMk id="6" creationId="{95980D21-53BF-CF21-A887-85D137A36717}"/>
            </ac:picMkLst>
          </pc:picChg>
        </pc:sldLayoutChg>
      </pc:sldMasterChg>
    </pc:docChg>
  </pc:docChgLst>
  <pc:docChgLst>
    <pc:chgData name="Silke Baarda" userId="3694e333-0891-4e09-8bc2-2fae4d251728" providerId="ADAL" clId="{A7F53DD9-7D90-4324-9981-53E278EFD7F5}"/>
    <pc:docChg chg="undo custSel addSld delSld modSld sldOrd addMainMaster delMainMaster modMainMaster">
      <pc:chgData name="Silke Baarda" userId="3694e333-0891-4e09-8bc2-2fae4d251728" providerId="ADAL" clId="{A7F53DD9-7D90-4324-9981-53E278EFD7F5}" dt="2025-01-30T15:04:17.811" v="440"/>
      <pc:docMkLst>
        <pc:docMk/>
      </pc:docMkLst>
      <pc:sldChg chg="modSp mod">
        <pc:chgData name="Silke Baarda" userId="3694e333-0891-4e09-8bc2-2fae4d251728" providerId="ADAL" clId="{A7F53DD9-7D90-4324-9981-53E278EFD7F5}" dt="2025-01-27T12:42:03.403" v="228" actId="20577"/>
        <pc:sldMkLst>
          <pc:docMk/>
          <pc:sldMk cId="4058911417" sldId="256"/>
        </pc:sldMkLst>
        <pc:spChg chg="mod">
          <ac:chgData name="Silke Baarda" userId="3694e333-0891-4e09-8bc2-2fae4d251728" providerId="ADAL" clId="{A7F53DD9-7D90-4324-9981-53E278EFD7F5}" dt="2025-01-27T12:42:03.403" v="228" actId="20577"/>
          <ac:spMkLst>
            <pc:docMk/>
            <pc:sldMk cId="4058911417" sldId="256"/>
            <ac:spMk id="2" creationId="{70FE762B-70D6-5FA3-7442-90553691E360}"/>
          </ac:spMkLst>
        </pc:spChg>
      </pc:sldChg>
      <pc:sldChg chg="modSp mod">
        <pc:chgData name="Silke Baarda" userId="3694e333-0891-4e09-8bc2-2fae4d251728" providerId="ADAL" clId="{A7F53DD9-7D90-4324-9981-53E278EFD7F5}" dt="2025-01-21T12:06:56.539" v="202" actId="20577"/>
        <pc:sldMkLst>
          <pc:docMk/>
          <pc:sldMk cId="294991685" sldId="257"/>
        </pc:sldMkLst>
        <pc:spChg chg="mod">
          <ac:chgData name="Silke Baarda" userId="3694e333-0891-4e09-8bc2-2fae4d251728" providerId="ADAL" clId="{A7F53DD9-7D90-4324-9981-53E278EFD7F5}" dt="2025-01-21T12:06:56.539" v="202" actId="20577"/>
          <ac:spMkLst>
            <pc:docMk/>
            <pc:sldMk cId="294991685" sldId="257"/>
            <ac:spMk id="3" creationId="{FB9E2B13-8634-96FF-2A99-C10ED022BABA}"/>
          </ac:spMkLst>
        </pc:spChg>
      </pc:sldChg>
      <pc:sldChg chg="modSp mod">
        <pc:chgData name="Silke Baarda" userId="3694e333-0891-4e09-8bc2-2fae4d251728" providerId="ADAL" clId="{A7F53DD9-7D90-4324-9981-53E278EFD7F5}" dt="2025-01-30T15:00:38.208" v="303" actId="20577"/>
        <pc:sldMkLst>
          <pc:docMk/>
          <pc:sldMk cId="1772781991" sldId="258"/>
        </pc:sldMkLst>
        <pc:spChg chg="mod">
          <ac:chgData name="Silke Baarda" userId="3694e333-0891-4e09-8bc2-2fae4d251728" providerId="ADAL" clId="{A7F53DD9-7D90-4324-9981-53E278EFD7F5}" dt="2025-01-30T15:00:26.011" v="243" actId="20577"/>
          <ac:spMkLst>
            <pc:docMk/>
            <pc:sldMk cId="1772781991" sldId="258"/>
            <ac:spMk id="4" creationId="{D202CE09-C54B-53D9-979C-801153823C5B}"/>
          </ac:spMkLst>
        </pc:spChg>
        <pc:spChg chg="mod">
          <ac:chgData name="Silke Baarda" userId="3694e333-0891-4e09-8bc2-2fae4d251728" providerId="ADAL" clId="{A7F53DD9-7D90-4324-9981-53E278EFD7F5}" dt="2025-01-30T15:00:38.208" v="303" actId="20577"/>
          <ac:spMkLst>
            <pc:docMk/>
            <pc:sldMk cId="1772781991" sldId="258"/>
            <ac:spMk id="5" creationId="{EDD942B2-A10D-5997-DAE1-03F37650341D}"/>
          </ac:spMkLst>
        </pc:spChg>
      </pc:sldChg>
      <pc:sldChg chg="modSp mod">
        <pc:chgData name="Silke Baarda" userId="3694e333-0891-4e09-8bc2-2fae4d251728" providerId="ADAL" clId="{A7F53DD9-7D90-4324-9981-53E278EFD7F5}" dt="2025-01-30T15:01:12.023" v="430" actId="20577"/>
        <pc:sldMkLst>
          <pc:docMk/>
          <pc:sldMk cId="2259058670" sldId="260"/>
        </pc:sldMkLst>
        <pc:spChg chg="mod">
          <ac:chgData name="Silke Baarda" userId="3694e333-0891-4e09-8bc2-2fae4d251728" providerId="ADAL" clId="{A7F53DD9-7D90-4324-9981-53E278EFD7F5}" dt="2025-01-30T15:01:12.023" v="430" actId="20577"/>
          <ac:spMkLst>
            <pc:docMk/>
            <pc:sldMk cId="2259058670" sldId="260"/>
            <ac:spMk id="2" creationId="{623F1A87-7DAE-4E34-6D9A-0F47D95CBB87}"/>
          </ac:spMkLst>
        </pc:spChg>
      </pc:sldChg>
      <pc:sldChg chg="modSp mod">
        <pc:chgData name="Silke Baarda" userId="3694e333-0891-4e09-8bc2-2fae4d251728" providerId="ADAL" clId="{A7F53DD9-7D90-4324-9981-53E278EFD7F5}" dt="2025-01-27T12:42:17.876" v="233" actId="20577"/>
        <pc:sldMkLst>
          <pc:docMk/>
          <pc:sldMk cId="1644130608" sldId="261"/>
        </pc:sldMkLst>
        <pc:spChg chg="mod">
          <ac:chgData name="Silke Baarda" userId="3694e333-0891-4e09-8bc2-2fae4d251728" providerId="ADAL" clId="{A7F53DD9-7D90-4324-9981-53E278EFD7F5}" dt="2025-01-27T12:42:17.876" v="233" actId="20577"/>
          <ac:spMkLst>
            <pc:docMk/>
            <pc:sldMk cId="1644130608" sldId="261"/>
            <ac:spMk id="2" creationId="{90B82D87-D573-5919-02D2-6DC8A6772D6B}"/>
          </ac:spMkLst>
        </pc:spChg>
      </pc:sldChg>
      <pc:sldChg chg="modSp mod">
        <pc:chgData name="Silke Baarda" userId="3694e333-0891-4e09-8bc2-2fae4d251728" providerId="ADAL" clId="{A7F53DD9-7D90-4324-9981-53E278EFD7F5}" dt="2025-01-27T12:42:22.767" v="238" actId="20577"/>
        <pc:sldMkLst>
          <pc:docMk/>
          <pc:sldMk cId="1515270348" sldId="263"/>
        </pc:sldMkLst>
        <pc:spChg chg="mod">
          <ac:chgData name="Silke Baarda" userId="3694e333-0891-4e09-8bc2-2fae4d251728" providerId="ADAL" clId="{A7F53DD9-7D90-4324-9981-53E278EFD7F5}" dt="2025-01-27T12:42:22.767" v="238" actId="20577"/>
          <ac:spMkLst>
            <pc:docMk/>
            <pc:sldMk cId="1515270348" sldId="263"/>
            <ac:spMk id="2" creationId="{1BC2372D-536B-163D-5FB2-C11627CEFFE7}"/>
          </ac:spMkLst>
        </pc:spChg>
      </pc:sldChg>
      <pc:sldChg chg="new del">
        <pc:chgData name="Silke Baarda" userId="3694e333-0891-4e09-8bc2-2fae4d251728" providerId="ADAL" clId="{A7F53DD9-7D90-4324-9981-53E278EFD7F5}" dt="2025-01-21T11:17:18.779" v="102" actId="47"/>
        <pc:sldMkLst>
          <pc:docMk/>
          <pc:sldMk cId="3906548062" sldId="264"/>
        </pc:sldMkLst>
      </pc:sldChg>
      <pc:sldChg chg="addSp modSp new mod ord">
        <pc:chgData name="Silke Baarda" userId="3694e333-0891-4e09-8bc2-2fae4d251728" providerId="ADAL" clId="{A7F53DD9-7D90-4324-9981-53E278EFD7F5}" dt="2025-01-30T15:00:49.728" v="363" actId="20577"/>
        <pc:sldMkLst>
          <pc:docMk/>
          <pc:sldMk cId="2570395905" sldId="265"/>
        </pc:sldMkLst>
        <pc:spChg chg="mod">
          <ac:chgData name="Silke Baarda" userId="3694e333-0891-4e09-8bc2-2fae4d251728" providerId="ADAL" clId="{A7F53DD9-7D90-4324-9981-53E278EFD7F5}" dt="2025-01-21T11:11:48.186" v="48" actId="1076"/>
          <ac:spMkLst>
            <pc:docMk/>
            <pc:sldMk cId="2570395905" sldId="265"/>
            <ac:spMk id="2" creationId="{DBADE497-462C-4035-2653-8D8C3C23A75A}"/>
          </ac:spMkLst>
        </pc:spChg>
        <pc:spChg chg="add mod">
          <ac:chgData name="Silke Baarda" userId="3694e333-0891-4e09-8bc2-2fae4d251728" providerId="ADAL" clId="{A7F53DD9-7D90-4324-9981-53E278EFD7F5}" dt="2025-01-30T15:00:49.728" v="363" actId="20577"/>
          <ac:spMkLst>
            <pc:docMk/>
            <pc:sldMk cId="2570395905" sldId="265"/>
            <ac:spMk id="3" creationId="{1B5A2555-4207-0143-C302-6EA0F61820B6}"/>
          </ac:spMkLst>
        </pc:spChg>
      </pc:sldChg>
      <pc:sldChg chg="addSp modSp new mod ord">
        <pc:chgData name="Silke Baarda" userId="3694e333-0891-4e09-8bc2-2fae4d251728" providerId="ADAL" clId="{A7F53DD9-7D90-4324-9981-53E278EFD7F5}" dt="2025-01-30T15:01:04.421" v="425" actId="20577"/>
        <pc:sldMkLst>
          <pc:docMk/>
          <pc:sldMk cId="2548208263" sldId="266"/>
        </pc:sldMkLst>
        <pc:spChg chg="mod">
          <ac:chgData name="Silke Baarda" userId="3694e333-0891-4e09-8bc2-2fae4d251728" providerId="ADAL" clId="{A7F53DD9-7D90-4324-9981-53E278EFD7F5}" dt="2025-01-21T11:13:03.666" v="97" actId="1037"/>
          <ac:spMkLst>
            <pc:docMk/>
            <pc:sldMk cId="2548208263" sldId="266"/>
            <ac:spMk id="2" creationId="{7E7376E5-5036-02A7-6B0A-A55581AE2311}"/>
          </ac:spMkLst>
        </pc:spChg>
        <pc:spChg chg="add mod">
          <ac:chgData name="Silke Baarda" userId="3694e333-0891-4e09-8bc2-2fae4d251728" providerId="ADAL" clId="{A7F53DD9-7D90-4324-9981-53E278EFD7F5}" dt="2025-01-30T15:01:04.421" v="425" actId="20577"/>
          <ac:spMkLst>
            <pc:docMk/>
            <pc:sldMk cId="2548208263" sldId="266"/>
            <ac:spMk id="3" creationId="{74863527-F4F3-750A-1167-CC1FD96C8416}"/>
          </ac:spMkLst>
        </pc:spChg>
      </pc:sldChg>
      <pc:sldChg chg="addSp delSp modSp new del mod ord">
        <pc:chgData name="Silke Baarda" userId="3694e333-0891-4e09-8bc2-2fae4d251728" providerId="ADAL" clId="{A7F53DD9-7D90-4324-9981-53E278EFD7F5}" dt="2025-01-21T11:40:54.861" v="178" actId="47"/>
        <pc:sldMkLst>
          <pc:docMk/>
          <pc:sldMk cId="2929341221" sldId="267"/>
        </pc:sldMkLst>
      </pc:sldChg>
      <pc:sldChg chg="new">
        <pc:chgData name="Silke Baarda" userId="3694e333-0891-4e09-8bc2-2fae4d251728" providerId="ADAL" clId="{A7F53DD9-7D90-4324-9981-53E278EFD7F5}" dt="2025-01-21T11:40:51.462" v="177" actId="680"/>
        <pc:sldMkLst>
          <pc:docMk/>
          <pc:sldMk cId="1219870700" sldId="268"/>
        </pc:sldMkLst>
      </pc:sldChg>
      <pc:sldChg chg="addSp modSp new mod">
        <pc:chgData name="Silke Baarda" userId="3694e333-0891-4e09-8bc2-2fae4d251728" providerId="ADAL" clId="{A7F53DD9-7D90-4324-9981-53E278EFD7F5}" dt="2025-01-30T15:04:17.811" v="440"/>
        <pc:sldMkLst>
          <pc:docMk/>
          <pc:sldMk cId="3108842843" sldId="269"/>
        </pc:sldMkLst>
        <pc:spChg chg="mod">
          <ac:chgData name="Silke Baarda" userId="3694e333-0891-4e09-8bc2-2fae4d251728" providerId="ADAL" clId="{A7F53DD9-7D90-4324-9981-53E278EFD7F5}" dt="2025-01-30T15:04:12.305" v="439" actId="20577"/>
          <ac:spMkLst>
            <pc:docMk/>
            <pc:sldMk cId="3108842843" sldId="269"/>
            <ac:spMk id="2" creationId="{9F53C87D-A8CB-E148-88CB-3B6A55AD585B}"/>
          </ac:spMkLst>
        </pc:spChg>
        <pc:spChg chg="add mod">
          <ac:chgData name="Silke Baarda" userId="3694e333-0891-4e09-8bc2-2fae4d251728" providerId="ADAL" clId="{A7F53DD9-7D90-4324-9981-53E278EFD7F5}" dt="2025-01-30T15:04:17.811" v="440"/>
          <ac:spMkLst>
            <pc:docMk/>
            <pc:sldMk cId="3108842843" sldId="269"/>
            <ac:spMk id="3" creationId="{13C1F2B4-4B3E-E591-BDCE-64C8C1915A6B}"/>
          </ac:spMkLst>
        </pc:spChg>
      </pc:sldChg>
      <pc:sldMasterChg chg="modSldLayout sldLayoutOrd">
        <pc:chgData name="Silke Baarda" userId="3694e333-0891-4e09-8bc2-2fae4d251728" providerId="ADAL" clId="{A7F53DD9-7D90-4324-9981-53E278EFD7F5}" dt="2025-01-30T15:02:28.431" v="433"/>
        <pc:sldMasterMkLst>
          <pc:docMk/>
          <pc:sldMasterMk cId="438650845" sldId="2147483648"/>
        </pc:sldMasterMkLst>
        <pc:sldLayoutChg chg="modSp mod setBg">
          <pc:chgData name="Silke Baarda" userId="3694e333-0891-4e09-8bc2-2fae4d251728" providerId="ADAL" clId="{A7F53DD9-7D90-4324-9981-53E278EFD7F5}" dt="2025-01-21T11:09:16.499" v="38" actId="20577"/>
          <pc:sldLayoutMkLst>
            <pc:docMk/>
            <pc:sldMasterMk cId="438650845" sldId="2147483648"/>
            <pc:sldLayoutMk cId="856055788" sldId="2147483672"/>
          </pc:sldLayoutMkLst>
          <pc:spChg chg="mod">
            <ac:chgData name="Silke Baarda" userId="3694e333-0891-4e09-8bc2-2fae4d251728" providerId="ADAL" clId="{A7F53DD9-7D90-4324-9981-53E278EFD7F5}" dt="2025-01-21T11:09:16.499" v="38" actId="20577"/>
            <ac:spMkLst>
              <pc:docMk/>
              <pc:sldMasterMk cId="438650845" sldId="2147483648"/>
              <pc:sldLayoutMk cId="856055788" sldId="2147483672"/>
              <ac:spMk id="2" creationId="{3B23DF28-AAED-8B54-3CEF-A71E62762766}"/>
            </ac:spMkLst>
          </pc:spChg>
        </pc:sldLayoutChg>
        <pc:sldLayoutChg chg="addSp delSp modSp mod setBg">
          <pc:chgData name="Silke Baarda" userId="3694e333-0891-4e09-8bc2-2fae4d251728" providerId="ADAL" clId="{A7F53DD9-7D90-4324-9981-53E278EFD7F5}" dt="2025-01-21T11:23:28.604" v="123" actId="478"/>
          <pc:sldLayoutMkLst>
            <pc:docMk/>
            <pc:sldMasterMk cId="438650845" sldId="2147483648"/>
            <pc:sldLayoutMk cId="3385494860" sldId="2147483673"/>
          </pc:sldLayoutMkLst>
          <pc:spChg chg="add mod">
            <ac:chgData name="Silke Baarda" userId="3694e333-0891-4e09-8bc2-2fae4d251728" providerId="ADAL" clId="{A7F53DD9-7D90-4324-9981-53E278EFD7F5}" dt="2025-01-21T11:19:15.271" v="108" actId="207"/>
            <ac:spMkLst>
              <pc:docMk/>
              <pc:sldMasterMk cId="438650845" sldId="2147483648"/>
              <pc:sldLayoutMk cId="3385494860" sldId="2147483673"/>
              <ac:spMk id="3" creationId="{BE04FD8F-2798-E310-10D3-86BBEA73F3C9}"/>
            </ac:spMkLst>
          </pc:spChg>
        </pc:sldLayoutChg>
        <pc:sldLayoutChg chg="addSp delSp modSp mod ord">
          <pc:chgData name="Silke Baarda" userId="3694e333-0891-4e09-8bc2-2fae4d251728" providerId="ADAL" clId="{A7F53DD9-7D90-4324-9981-53E278EFD7F5}" dt="2025-01-21T12:08:04.840" v="204" actId="1076"/>
          <pc:sldLayoutMkLst>
            <pc:docMk/>
            <pc:sldMasterMk cId="438650845" sldId="2147483648"/>
            <pc:sldLayoutMk cId="2229416711" sldId="2147483674"/>
          </pc:sldLayoutMkLst>
        </pc:sldLayoutChg>
        <pc:sldLayoutChg chg="addSp modSp ord">
          <pc:chgData name="Silke Baarda" userId="3694e333-0891-4e09-8bc2-2fae4d251728" providerId="ADAL" clId="{A7F53DD9-7D90-4324-9981-53E278EFD7F5}" dt="2025-01-30T15:02:28.431" v="433"/>
          <pc:sldLayoutMkLst>
            <pc:docMk/>
            <pc:sldMasterMk cId="438650845" sldId="2147483648"/>
            <pc:sldLayoutMk cId="2506007288" sldId="2147483675"/>
          </pc:sldLayoutMkLst>
          <pc:picChg chg="add mod">
            <ac:chgData name="Silke Baarda" userId="3694e333-0891-4e09-8bc2-2fae4d251728" providerId="ADAL" clId="{A7F53DD9-7D90-4324-9981-53E278EFD7F5}" dt="2025-01-30T15:02:28.431" v="433"/>
            <ac:picMkLst>
              <pc:docMk/>
              <pc:sldMasterMk cId="438650845" sldId="2147483648"/>
              <pc:sldLayoutMk cId="2506007288" sldId="2147483675"/>
              <ac:picMk id="3" creationId="{3AAE3768-65CD-C4D4-04CD-98F2EECA9DF5}"/>
            </ac:picMkLst>
          </pc:picChg>
        </pc:sldLayoutChg>
      </pc:sldMasterChg>
      <pc:sldMasterChg chg="new del mod addSldLayout delSldLayout">
        <pc:chgData name="Silke Baarda" userId="3694e333-0891-4e09-8bc2-2fae4d251728" providerId="ADAL" clId="{A7F53DD9-7D90-4324-9981-53E278EFD7F5}" dt="2025-01-21T11:18:38.397" v="104" actId="6938"/>
        <pc:sldMasterMkLst>
          <pc:docMk/>
          <pc:sldMasterMk cId="142247214" sldId="2147483673"/>
        </pc:sldMasterMkLst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982500243" sldId="2147483674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3596961875" sldId="2147483675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1037631517" sldId="2147483676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987971423" sldId="2147483677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1769463534" sldId="2147483678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1164522206" sldId="2147483679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3804192276" sldId="2147483680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1652210517" sldId="2147483681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1901631420" sldId="2147483682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3431058028" sldId="2147483683"/>
          </pc:sldLayoutMkLst>
        </pc:sldLayoutChg>
        <pc:sldLayoutChg chg="new del replId">
          <pc:chgData name="Silke Baarda" userId="3694e333-0891-4e09-8bc2-2fae4d251728" providerId="ADAL" clId="{A7F53DD9-7D90-4324-9981-53E278EFD7F5}" dt="2025-01-21T11:18:38.397" v="104" actId="6938"/>
          <pc:sldLayoutMkLst>
            <pc:docMk/>
            <pc:sldMasterMk cId="142247214" sldId="2147483673"/>
            <pc:sldLayoutMk cId="3550301548" sldId="214748368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B305BB-92AE-8EFF-1603-B6977FA1AA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32AEF-B4CC-2CFD-BAB0-D79F9709A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4120" y="1091118"/>
            <a:ext cx="5784325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0136-0AF0-B598-54A1-38B7EF16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4119" y="3549151"/>
            <a:ext cx="484974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318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met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purple background&#10;&#10;Description automatically generated">
            <a:extLst>
              <a:ext uri="{FF2B5EF4-FFF2-40B4-BE49-F238E27FC236}">
                <a16:creationId xmlns:a16="http://schemas.microsoft.com/office/drawing/2014/main" id="{DB8CCFAA-5F14-1C38-9456-3C9E914E34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32AEF-B4CC-2CFD-BAB0-D79F9709A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357" y="5183893"/>
            <a:ext cx="8637528" cy="133264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4CD1BA2-94C2-60E8-D8D7-32A50AC799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4746660"/>
          </a:xfrm>
          <a:custGeom>
            <a:avLst/>
            <a:gdLst>
              <a:gd name="connsiteX0" fmla="*/ 0 w 12191999"/>
              <a:gd name="connsiteY0" fmla="*/ 0 h 4746660"/>
              <a:gd name="connsiteX1" fmla="*/ 12191999 w 12191999"/>
              <a:gd name="connsiteY1" fmla="*/ 0 h 4746660"/>
              <a:gd name="connsiteX2" fmla="*/ 12191999 w 12191999"/>
              <a:gd name="connsiteY2" fmla="*/ 3067749 h 4746660"/>
              <a:gd name="connsiteX3" fmla="*/ 11347354 w 12191999"/>
              <a:gd name="connsiteY3" fmla="*/ 3363389 h 4746660"/>
              <a:gd name="connsiteX4" fmla="*/ 4099536 w 12191999"/>
              <a:gd name="connsiteY4" fmla="*/ 4746660 h 4746660"/>
              <a:gd name="connsiteX5" fmla="*/ 0 w 12191999"/>
              <a:gd name="connsiteY5" fmla="*/ 3595437 h 474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4746660">
                <a:moveTo>
                  <a:pt x="0" y="0"/>
                </a:moveTo>
                <a:lnTo>
                  <a:pt x="12191999" y="0"/>
                </a:lnTo>
                <a:lnTo>
                  <a:pt x="12191999" y="3067749"/>
                </a:lnTo>
                <a:lnTo>
                  <a:pt x="11347354" y="3363389"/>
                </a:lnTo>
                <a:cubicBezTo>
                  <a:pt x="9377479" y="4057243"/>
                  <a:pt x="7357752" y="4746660"/>
                  <a:pt x="4099536" y="4746660"/>
                </a:cubicBezTo>
                <a:cubicBezTo>
                  <a:pt x="2606636" y="4746660"/>
                  <a:pt x="1180445" y="4326185"/>
                  <a:pt x="0" y="3595437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numCol="1" anchor="ctr">
            <a:noAutofit/>
          </a:bodyPr>
          <a:lstStyle>
            <a:lvl1pPr algn="ctr">
              <a:defRPr/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04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purple background&#10;&#10;Description automatically generated">
            <a:extLst>
              <a:ext uri="{FF2B5EF4-FFF2-40B4-BE49-F238E27FC236}">
                <a16:creationId xmlns:a16="http://schemas.microsoft.com/office/drawing/2014/main" id="{979B16BC-01D4-80EB-E403-470944FBB9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31186-FC6A-4B4F-05D9-F8B617FF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9" y="633126"/>
            <a:ext cx="4916463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30471E-CE3E-34E4-3A18-1FCA83BB7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2075568"/>
            <a:ext cx="4916463" cy="3327400"/>
          </a:xfrm>
        </p:spPr>
        <p:txBody>
          <a:bodyPr>
            <a:normAutofit/>
          </a:bodyPr>
          <a:lstStyle>
            <a:lvl1pPr marL="0" indent="0">
              <a:lnSpc>
                <a:spcPts val="3060"/>
              </a:lnSpc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4DB685E-1962-4BF0-CA61-9D543C3022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5025"/>
            <a:ext cx="6095999" cy="6409511"/>
          </a:xfrm>
          <a:custGeom>
            <a:avLst/>
            <a:gdLst>
              <a:gd name="connsiteX0" fmla="*/ 0 w 6096000"/>
              <a:gd name="connsiteY0" fmla="*/ 0 h 6409512"/>
              <a:gd name="connsiteX1" fmla="*/ 6096000 w 6096000"/>
              <a:gd name="connsiteY1" fmla="*/ 0 h 6409512"/>
              <a:gd name="connsiteX2" fmla="*/ 6096000 w 6096000"/>
              <a:gd name="connsiteY2" fmla="*/ 4685245 h 6409512"/>
              <a:gd name="connsiteX3" fmla="*/ 0 w 6096000"/>
              <a:gd name="connsiteY3" fmla="*/ 6409512 h 640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409512">
                <a:moveTo>
                  <a:pt x="0" y="0"/>
                </a:moveTo>
                <a:lnTo>
                  <a:pt x="6096000" y="0"/>
                </a:lnTo>
                <a:lnTo>
                  <a:pt x="6096000" y="4685245"/>
                </a:lnTo>
                <a:cubicBezTo>
                  <a:pt x="4056542" y="5229403"/>
                  <a:pt x="2513853" y="6086042"/>
                  <a:pt x="0" y="6409512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368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purple background&#10;&#10;Description automatically generated">
            <a:extLst>
              <a:ext uri="{FF2B5EF4-FFF2-40B4-BE49-F238E27FC236}">
                <a16:creationId xmlns:a16="http://schemas.microsoft.com/office/drawing/2014/main" id="{979B16BC-01D4-80EB-E403-470944FBB9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31186-FC6A-4B4F-05D9-F8B617FF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9" y="363403"/>
            <a:ext cx="10767280" cy="1325563"/>
          </a:xfrm>
        </p:spPr>
        <p:txBody>
          <a:bodyPr anchor="ctr"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BBAA9B-3C12-261A-8AB1-4488BF2FA8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688966"/>
            <a:ext cx="6091279" cy="4422350"/>
          </a:xfrm>
          <a:custGeom>
            <a:avLst/>
            <a:gdLst>
              <a:gd name="connsiteX0" fmla="*/ 0 w 5621016"/>
              <a:gd name="connsiteY0" fmla="*/ 0 h 4422350"/>
              <a:gd name="connsiteX1" fmla="*/ 5621016 w 5621016"/>
              <a:gd name="connsiteY1" fmla="*/ 0 h 4422350"/>
              <a:gd name="connsiteX2" fmla="*/ 5621016 w 5621016"/>
              <a:gd name="connsiteY2" fmla="*/ 2831034 h 4422350"/>
              <a:gd name="connsiteX3" fmla="*/ 0 w 5621016"/>
              <a:gd name="connsiteY3" fmla="*/ 4422350 h 4422350"/>
              <a:gd name="connsiteX0" fmla="*/ 0 w 6091279"/>
              <a:gd name="connsiteY0" fmla="*/ 0 h 4422350"/>
              <a:gd name="connsiteX1" fmla="*/ 6091279 w 6091279"/>
              <a:gd name="connsiteY1" fmla="*/ 0 h 4422350"/>
              <a:gd name="connsiteX2" fmla="*/ 5621016 w 6091279"/>
              <a:gd name="connsiteY2" fmla="*/ 2831034 h 4422350"/>
              <a:gd name="connsiteX3" fmla="*/ 0 w 6091279"/>
              <a:gd name="connsiteY3" fmla="*/ 4422350 h 4422350"/>
              <a:gd name="connsiteX4" fmla="*/ 0 w 6091279"/>
              <a:gd name="connsiteY4" fmla="*/ 0 h 4422350"/>
              <a:gd name="connsiteX0" fmla="*/ 0 w 6091279"/>
              <a:gd name="connsiteY0" fmla="*/ 0 h 4422350"/>
              <a:gd name="connsiteX1" fmla="*/ 6091279 w 6091279"/>
              <a:gd name="connsiteY1" fmla="*/ 0 h 4422350"/>
              <a:gd name="connsiteX2" fmla="*/ 6091279 w 6091279"/>
              <a:gd name="connsiteY2" fmla="*/ 2674280 h 4422350"/>
              <a:gd name="connsiteX3" fmla="*/ 0 w 6091279"/>
              <a:gd name="connsiteY3" fmla="*/ 4422350 h 4422350"/>
              <a:gd name="connsiteX4" fmla="*/ 0 w 6091279"/>
              <a:gd name="connsiteY4" fmla="*/ 0 h 4422350"/>
              <a:gd name="connsiteX0" fmla="*/ 0 w 6091279"/>
              <a:gd name="connsiteY0" fmla="*/ 0 h 4422350"/>
              <a:gd name="connsiteX1" fmla="*/ 6091279 w 6091279"/>
              <a:gd name="connsiteY1" fmla="*/ 6531 h 4422350"/>
              <a:gd name="connsiteX2" fmla="*/ 6091279 w 6091279"/>
              <a:gd name="connsiteY2" fmla="*/ 2674280 h 4422350"/>
              <a:gd name="connsiteX3" fmla="*/ 0 w 6091279"/>
              <a:gd name="connsiteY3" fmla="*/ 4422350 h 4422350"/>
              <a:gd name="connsiteX4" fmla="*/ 0 w 6091279"/>
              <a:gd name="connsiteY4" fmla="*/ 0 h 44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1279" h="4422350">
                <a:moveTo>
                  <a:pt x="0" y="0"/>
                </a:moveTo>
                <a:lnTo>
                  <a:pt x="6091279" y="6531"/>
                </a:lnTo>
                <a:lnTo>
                  <a:pt x="6091279" y="2674280"/>
                </a:lnTo>
                <a:cubicBezTo>
                  <a:pt x="4277365" y="3216843"/>
                  <a:pt x="2315579" y="4124487"/>
                  <a:pt x="0" y="4422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NL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B9D2C40-DE58-B34F-F6DB-C6A9C34C7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688966"/>
            <a:ext cx="4916463" cy="3327400"/>
          </a:xfrm>
        </p:spPr>
        <p:txBody>
          <a:bodyPr>
            <a:normAutofit/>
          </a:bodyPr>
          <a:lstStyle>
            <a:lvl1pPr marL="0" indent="0">
              <a:lnSpc>
                <a:spcPts val="3060"/>
              </a:lnSpc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32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B305BB-92AE-8EFF-1603-B6977FA1AA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32AEF-B4CC-2CFD-BAB0-D79F9709A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4120" y="1480685"/>
            <a:ext cx="5784325" cy="2387600"/>
          </a:xfrm>
        </p:spPr>
        <p:txBody>
          <a:bodyPr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5979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solidFill>
          <a:srgbClr val="4D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04FD8F-2798-E310-10D3-86BBEA73F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4120" y="1091118"/>
            <a:ext cx="5784325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8549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phics, grafische vormgeving, ontwerp, creativiteit&#10;&#10;Door AI gegenereerde inhoud is mogelijk onjuist.">
            <a:extLst>
              <a:ext uri="{FF2B5EF4-FFF2-40B4-BE49-F238E27FC236}">
                <a16:creationId xmlns:a16="http://schemas.microsoft.com/office/drawing/2014/main" id="{3B34E31E-1BA7-C342-DBFC-269ACBA5D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894" y="2528309"/>
            <a:ext cx="9986211" cy="18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1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purple background&#10;&#10;Description automatically generated">
            <a:extLst>
              <a:ext uri="{FF2B5EF4-FFF2-40B4-BE49-F238E27FC236}">
                <a16:creationId xmlns:a16="http://schemas.microsoft.com/office/drawing/2014/main" id="{979B16BC-01D4-80EB-E403-470944FBB9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31186-FC6A-4B4F-05D9-F8B617FF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9" y="22061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30471E-CE3E-34E4-3A18-1FCA83BB7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663057"/>
            <a:ext cx="10515600" cy="3327400"/>
          </a:xfrm>
        </p:spPr>
        <p:txBody>
          <a:bodyPr>
            <a:normAutofit/>
          </a:bodyPr>
          <a:lstStyle>
            <a:lvl1pPr marL="0" indent="0">
              <a:lnSpc>
                <a:spcPts val="3060"/>
              </a:lnSpc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 dirty="0"/>
              <a:t>Click to edit Master </a:t>
            </a:r>
            <a:r>
              <a:rPr lang="en-GB"/>
              <a:t>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41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purple background&#10;&#10;Description automatically generated">
            <a:extLst>
              <a:ext uri="{FF2B5EF4-FFF2-40B4-BE49-F238E27FC236}">
                <a16:creationId xmlns:a16="http://schemas.microsoft.com/office/drawing/2014/main" id="{979B16BC-01D4-80EB-E403-470944FBB9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31186-FC6A-4B4F-05D9-F8B617FF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9" y="220615"/>
            <a:ext cx="10515600" cy="1325563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30471E-CE3E-34E4-3A18-1FCA83BB7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663057"/>
            <a:ext cx="10515600" cy="3327400"/>
          </a:xfrm>
        </p:spPr>
        <p:txBody>
          <a:bodyPr>
            <a:normAutofit/>
          </a:bodyPr>
          <a:lstStyle>
            <a:lvl1pPr marL="457200" indent="-457200">
              <a:lnSpc>
                <a:spcPts val="3560"/>
              </a:lnSpc>
              <a:buFontTx/>
              <a:buBlip>
                <a:blip r:embed="rId3"/>
              </a:buBlip>
              <a:defRPr sz="2800" b="1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75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- Diep paa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51C6D0-F69E-41D4-C481-1783EB9A8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0019" t="82206"/>
          <a:stretch/>
        </p:blipFill>
        <p:spPr>
          <a:xfrm>
            <a:off x="9755892" y="5637654"/>
            <a:ext cx="2436108" cy="122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31186-FC6A-4B4F-05D9-F8B617FF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9" y="220615"/>
            <a:ext cx="10515600" cy="13255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30471E-CE3E-34E4-3A18-1FCA83BB7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663057"/>
            <a:ext cx="10515600" cy="3327400"/>
          </a:xfrm>
        </p:spPr>
        <p:txBody>
          <a:bodyPr>
            <a:normAutofit/>
          </a:bodyPr>
          <a:lstStyle>
            <a:lvl1pPr marL="0" indent="0">
              <a:lnSpc>
                <a:spcPts val="306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0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6CF4B-493F-B471-86A8-317C1A0E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AE3768-65CD-C4D4-04CD-98F2EECA9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0019" t="82206"/>
          <a:stretch/>
        </p:blipFill>
        <p:spPr>
          <a:xfrm>
            <a:off x="9755892" y="5637654"/>
            <a:ext cx="2436108" cy="12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3DF28-AAED-8B54-3CEF-A71E62762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L" dirty="0" err="1"/>
              <a:t>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05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6CF4B-493F-B471-86A8-317C1A0E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250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51F0A-A9CE-CE55-C816-A19CFD65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B3CE2-1479-3A50-83B3-BA486740E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3865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59" r:id="rId4"/>
    <p:sldLayoutId id="2147483667" r:id="rId5"/>
    <p:sldLayoutId id="2147483661" r:id="rId6"/>
    <p:sldLayoutId id="2147483675" r:id="rId7"/>
    <p:sldLayoutId id="2147483672" r:id="rId8"/>
    <p:sldLayoutId id="2147483671" r:id="rId9"/>
    <p:sldLayoutId id="2147483664" r:id="rId10"/>
    <p:sldLayoutId id="2147483668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762B-70D6-5FA3-7442-90553691E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 err="1">
                <a:solidFill>
                  <a:srgbClr val="4D1E62"/>
                </a:solidFill>
              </a:rPr>
              <a:t>Titel</a:t>
            </a:r>
            <a:endParaRPr lang="en-NL" dirty="0">
              <a:solidFill>
                <a:srgbClr val="4D1E6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6DF75-5EA7-FB0B-4ECE-95554AD95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L" dirty="0">
                <a:solidFill>
                  <a:srgbClr val="454545"/>
                </a:solidFill>
              </a:rPr>
              <a:t>Dit is een ondertitel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6968C9-1900-522D-F699-E31B7E8AE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738" y="1571456"/>
            <a:ext cx="4333660" cy="381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2372D-536B-163D-5FB2-C11627CE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 err="1"/>
              <a:t>Titel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6D0C90-CF21-645C-3D6D-6D6091372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Dit is een voorbeeld van een slide met tekst en een foto ernaast.</a:t>
            </a:r>
          </a:p>
        </p:txBody>
      </p:sp>
      <p:pic>
        <p:nvPicPr>
          <p:cNvPr id="6" name="Tijdelijke aanduiding voor afbeelding 5" descr="Afbeelding met hemel, buitenshuis, gras, wolk&#10;&#10;Automatisch gegenereerde beschrijving">
            <a:extLst>
              <a:ext uri="{FF2B5EF4-FFF2-40B4-BE49-F238E27FC236}">
                <a16:creationId xmlns:a16="http://schemas.microsoft.com/office/drawing/2014/main" id="{D0033350-7767-8A4D-95FB-B01CAB341D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8362" r="183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527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D1D1-CCFC-D63A-7855-1026E4D94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L" sz="8500" dirty="0">
                <a:solidFill>
                  <a:srgbClr val="4D1E62"/>
                </a:solidFill>
              </a:rPr>
              <a:t>Bedankt!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09B9553-7753-6C70-F935-BB37E9711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9609" y="1184164"/>
            <a:ext cx="4318272" cy="32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87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BFC1-16CD-25D5-2311-49FA5345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Pagina met bulletpoints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E2B13-8634-96FF-2A99-C10ED022BA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>
                <a:solidFill>
                  <a:srgbClr val="454545"/>
                </a:solidFill>
              </a:rPr>
              <a:t>Dit is </a:t>
            </a:r>
            <a:r>
              <a:rPr lang="en-NL" dirty="0" err="1">
                <a:solidFill>
                  <a:srgbClr val="454545"/>
                </a:solidFill>
              </a:rPr>
              <a:t>bulletpoint</a:t>
            </a:r>
            <a:r>
              <a:rPr lang="en-NL" dirty="0">
                <a:solidFill>
                  <a:srgbClr val="454545"/>
                </a:solidFill>
              </a:rPr>
              <a:t> 1</a:t>
            </a:r>
          </a:p>
          <a:p>
            <a:r>
              <a:rPr lang="en-NL" dirty="0"/>
              <a:t>Dit is bulletpoint 2</a:t>
            </a:r>
          </a:p>
          <a:p>
            <a:r>
              <a:rPr lang="en-NL" dirty="0"/>
              <a:t>Dit is bulletpoint 3</a:t>
            </a:r>
          </a:p>
        </p:txBody>
      </p:sp>
    </p:spTree>
    <p:extLst>
      <p:ext uri="{BB962C8B-B14F-4D97-AF65-F5344CB8AC3E}">
        <p14:creationId xmlns:p14="http://schemas.microsoft.com/office/powerpoint/2010/main" val="29499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02CE09-C54B-53D9-979C-80115382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9" y="220615"/>
            <a:ext cx="10515600" cy="1325563"/>
          </a:xfrm>
        </p:spPr>
        <p:txBody>
          <a:bodyPr/>
          <a:lstStyle/>
          <a:p>
            <a:r>
              <a:rPr lang="en-NL" dirty="0" err="1"/>
              <a:t>Titel</a:t>
            </a:r>
            <a:endParaRPr lang="en-N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D942B2-A10D-5997-DAE1-03F376503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663057"/>
            <a:ext cx="8603150" cy="3327400"/>
          </a:xfrm>
        </p:spPr>
        <p:txBody>
          <a:bodyPr/>
          <a:lstStyle/>
          <a:p>
            <a:r>
              <a:rPr lang="en-NL" dirty="0" err="1"/>
              <a:t>Tekst</a:t>
            </a:r>
            <a:endParaRPr lang="en-GB" dirty="0"/>
          </a:p>
          <a:p>
            <a:endParaRPr lang="en-GB" dirty="0"/>
          </a:p>
          <a:p>
            <a:r>
              <a:rPr lang="en-GB" i="1" dirty="0"/>
              <a:t>“</a:t>
            </a:r>
            <a:r>
              <a:rPr lang="en-NL" i="1" dirty="0" err="1"/>
              <a:t>Citaat</a:t>
            </a:r>
            <a:r>
              <a:rPr lang="en-GB" i="1" dirty="0"/>
              <a:t>”</a:t>
            </a:r>
            <a:endParaRPr lang="en-NL" i="1" dirty="0"/>
          </a:p>
        </p:txBody>
      </p:sp>
    </p:spTree>
    <p:extLst>
      <p:ext uri="{BB962C8B-B14F-4D97-AF65-F5344CB8AC3E}">
        <p14:creationId xmlns:p14="http://schemas.microsoft.com/office/powerpoint/2010/main" val="177278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3C87D-A8CB-E148-88CB-3B6A55AD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 err="1"/>
              <a:t>Titel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1F2B4-4B3E-E591-BDCE-64C8C1915A6B}"/>
              </a:ext>
            </a:extLst>
          </p:cNvPr>
          <p:cNvSpPr txBox="1">
            <a:spLocks/>
          </p:cNvSpPr>
          <p:nvPr/>
        </p:nvSpPr>
        <p:spPr>
          <a:xfrm>
            <a:off x="611188" y="1663057"/>
            <a:ext cx="8603150" cy="332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/>
              <a:t>Tekst</a:t>
            </a:r>
            <a:endParaRPr lang="en-GB"/>
          </a:p>
          <a:p>
            <a:endParaRPr lang="en-GB"/>
          </a:p>
          <a:p>
            <a:r>
              <a:rPr lang="en-GB" i="1"/>
              <a:t>“</a:t>
            </a:r>
            <a:r>
              <a:rPr lang="en-NL" i="1"/>
              <a:t>Citaat</a:t>
            </a:r>
            <a:r>
              <a:rPr lang="en-GB" i="1"/>
              <a:t>”</a:t>
            </a:r>
            <a:endParaRPr lang="en-NL" i="1" dirty="0"/>
          </a:p>
        </p:txBody>
      </p:sp>
    </p:spTree>
    <p:extLst>
      <p:ext uri="{BB962C8B-B14F-4D97-AF65-F5344CB8AC3E}">
        <p14:creationId xmlns:p14="http://schemas.microsoft.com/office/powerpoint/2010/main" val="310884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DE497-462C-4035-2653-8D8C3C23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7494"/>
            <a:ext cx="10515600" cy="1325563"/>
          </a:xfrm>
        </p:spPr>
        <p:txBody>
          <a:bodyPr/>
          <a:lstStyle/>
          <a:p>
            <a:r>
              <a:rPr lang="en-NL" dirty="0" err="1"/>
              <a:t>Titel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A2555-4207-0143-C302-6EA0F61820B6}"/>
              </a:ext>
            </a:extLst>
          </p:cNvPr>
          <p:cNvSpPr txBox="1">
            <a:spLocks/>
          </p:cNvSpPr>
          <p:nvPr/>
        </p:nvSpPr>
        <p:spPr>
          <a:xfrm>
            <a:off x="611188" y="1663057"/>
            <a:ext cx="8603150" cy="332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dirty="0" err="1"/>
              <a:t>Tekst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“</a:t>
            </a:r>
            <a:r>
              <a:rPr lang="en-NL" i="1" dirty="0" err="1"/>
              <a:t>Citaat</a:t>
            </a:r>
            <a:r>
              <a:rPr lang="en-GB" i="1" dirty="0"/>
              <a:t>”</a:t>
            </a:r>
            <a:endParaRPr lang="en-NL" i="1" dirty="0"/>
          </a:p>
        </p:txBody>
      </p:sp>
    </p:spTree>
    <p:extLst>
      <p:ext uri="{BB962C8B-B14F-4D97-AF65-F5344CB8AC3E}">
        <p14:creationId xmlns:p14="http://schemas.microsoft.com/office/powerpoint/2010/main" val="257039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376E5-5036-02A7-6B0A-A55581AE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3" y="365125"/>
            <a:ext cx="10515600" cy="1325563"/>
          </a:xfrm>
        </p:spPr>
        <p:txBody>
          <a:bodyPr/>
          <a:lstStyle/>
          <a:p>
            <a:r>
              <a:rPr lang="en-NL" dirty="0" err="1"/>
              <a:t>Titel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63527-F4F3-750A-1167-CC1FD96C8416}"/>
              </a:ext>
            </a:extLst>
          </p:cNvPr>
          <p:cNvSpPr txBox="1">
            <a:spLocks/>
          </p:cNvSpPr>
          <p:nvPr/>
        </p:nvSpPr>
        <p:spPr>
          <a:xfrm>
            <a:off x="611188" y="1663057"/>
            <a:ext cx="8603150" cy="332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dirty="0" err="1">
                <a:solidFill>
                  <a:schemeClr val="bg1"/>
                </a:solidFill>
              </a:rPr>
              <a:t>Tekst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“</a:t>
            </a:r>
            <a:r>
              <a:rPr lang="en-NL" i="1" dirty="0" err="1">
                <a:solidFill>
                  <a:schemeClr val="bg1"/>
                </a:solidFill>
              </a:rPr>
              <a:t>Citaat</a:t>
            </a:r>
            <a:r>
              <a:rPr lang="en-GB" i="1" dirty="0">
                <a:solidFill>
                  <a:schemeClr val="bg1"/>
                </a:solidFill>
              </a:rPr>
              <a:t>”</a:t>
            </a:r>
            <a:endParaRPr lang="en-NL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0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1A87-7DAE-4E34-6D9A-0F47D95CB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 err="1"/>
              <a:t>Tekst</a:t>
            </a:r>
            <a:endParaRPr lang="en-NL" dirty="0"/>
          </a:p>
        </p:txBody>
      </p:sp>
      <p:pic>
        <p:nvPicPr>
          <p:cNvPr id="5" name="Picture Placeholder 4" descr="Two people working out on an exercise bike&#10;&#10;Description automatically generated">
            <a:extLst>
              <a:ext uri="{FF2B5EF4-FFF2-40B4-BE49-F238E27FC236}">
                <a16:creationId xmlns:a16="http://schemas.microsoft.com/office/drawing/2014/main" id="{DB63BD7F-0A88-74C6-F7F0-4558EE6F8D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287" b="32223"/>
          <a:stretch/>
        </p:blipFill>
        <p:spPr>
          <a:xfrm>
            <a:off x="0" y="0"/>
            <a:ext cx="12191999" cy="4746660"/>
          </a:xfrm>
        </p:spPr>
      </p:pic>
    </p:spTree>
    <p:extLst>
      <p:ext uri="{BB962C8B-B14F-4D97-AF65-F5344CB8AC3E}">
        <p14:creationId xmlns:p14="http://schemas.microsoft.com/office/powerpoint/2010/main" val="225905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2D87-D573-5919-02D2-6DC8A677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 err="1"/>
              <a:t>Titel</a:t>
            </a:r>
            <a:endParaRPr lang="en-NL" dirty="0"/>
          </a:p>
        </p:txBody>
      </p:sp>
      <p:pic>
        <p:nvPicPr>
          <p:cNvPr id="6" name="Picture Placeholder 5" descr="Two people working out on an exercise bike&#10;&#10;Description automatically generated">
            <a:extLst>
              <a:ext uri="{FF2B5EF4-FFF2-40B4-BE49-F238E27FC236}">
                <a16:creationId xmlns:a16="http://schemas.microsoft.com/office/drawing/2014/main" id="{FDA3F94D-C5BE-189E-669A-952168775B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700" r="770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561E9-7F0D-C22E-AC45-4A8314F78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Dit is een voorbeeld van een slide met tekst en een foto ernaast.</a:t>
            </a:r>
          </a:p>
        </p:txBody>
      </p:sp>
    </p:spTree>
    <p:extLst>
      <p:ext uri="{BB962C8B-B14F-4D97-AF65-F5344CB8AC3E}">
        <p14:creationId xmlns:p14="http://schemas.microsoft.com/office/powerpoint/2010/main" val="164413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iza">
      <a:dk1>
        <a:srgbClr val="444444"/>
      </a:dk1>
      <a:lt1>
        <a:srgbClr val="FFFFFF"/>
      </a:lt1>
      <a:dk2>
        <a:srgbClr val="424444"/>
      </a:dk2>
      <a:lt2>
        <a:srgbClr val="E6F3F8"/>
      </a:lt2>
      <a:accent1>
        <a:srgbClr val="4D1E62"/>
      </a:accent1>
      <a:accent2>
        <a:srgbClr val="0D8DCA"/>
      </a:accent2>
      <a:accent3>
        <a:srgbClr val="0E2E58"/>
      </a:accent3>
      <a:accent4>
        <a:srgbClr val="454545"/>
      </a:accent4>
      <a:accent5>
        <a:srgbClr val="5BC985"/>
      </a:accent5>
      <a:accent6>
        <a:srgbClr val="F2B341"/>
      </a:accent6>
      <a:hlink>
        <a:srgbClr val="B3006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E627384AC23499E38103487907DF8" ma:contentTypeVersion="20" ma:contentTypeDescription="Een nieuw document maken." ma:contentTypeScope="" ma:versionID="a9c07f929a16dc0202c3a6a3e1d5d374">
  <xsd:schema xmlns:xsd="http://www.w3.org/2001/XMLSchema" xmlns:xs="http://www.w3.org/2001/XMLSchema" xmlns:p="http://schemas.microsoft.com/office/2006/metadata/properties" xmlns:ns2="44d4de5e-9f08-4faf-89c8-76aa85a58f48" xmlns:ns3="90db157f-ff2c-4dcb-8b38-43fac6ac29e3" targetNamespace="http://schemas.microsoft.com/office/2006/metadata/properties" ma:root="true" ma:fieldsID="150878fee387b373b415b1738483b93a" ns2:_="" ns3:_="">
    <xsd:import namespace="44d4de5e-9f08-4faf-89c8-76aa85a58f48"/>
    <xsd:import namespace="90db157f-ff2c-4dcb-8b38-43fac6ac29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4de5e-9f08-4faf-89c8-76aa85a58f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aa89823-4d2c-4347-936f-d9c9af8f5ed8}" ma:internalName="TaxCatchAll" ma:showField="CatchAllData" ma:web="44d4de5e-9f08-4faf-89c8-76aa85a58f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b157f-ff2c-4dcb-8b38-43fac6ac2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23d572b2-7ebc-4898-a17b-0cd41dd91e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d4de5e-9f08-4faf-89c8-76aa85a58f48" xsi:nil="true"/>
    <lcf76f155ced4ddcb4097134ff3c332f xmlns="90db157f-ff2c-4dcb-8b38-43fac6ac29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FD2E3D-DC3D-4FB0-A42F-0968B1D47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4de5e-9f08-4faf-89c8-76aa85a58f48"/>
    <ds:schemaRef ds:uri="90db157f-ff2c-4dcb-8b38-43fac6ac2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60D4C9-27DE-4F29-AB61-996F57C014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E1BB9C-01BB-48CB-A974-A40625E453AE}">
  <ds:schemaRefs>
    <ds:schemaRef ds:uri="http://schemas.microsoft.com/office/2006/metadata/properties"/>
    <ds:schemaRef ds:uri="http://schemas.microsoft.com/office/infopath/2007/PartnerControls"/>
    <ds:schemaRef ds:uri="44d4de5e-9f08-4faf-89c8-76aa85a58f48"/>
    <ds:schemaRef ds:uri="90db157f-ff2c-4dcb-8b38-43fac6ac29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73</Words>
  <Application>Microsoft Office PowerPoint</Application>
  <PresentationFormat>Breedbeeld</PresentationFormat>
  <Paragraphs>28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Office Theme</vt:lpstr>
      <vt:lpstr>Titel</vt:lpstr>
      <vt:lpstr>PowerPoint-presentatie</vt:lpstr>
      <vt:lpstr>Pagina met bulletpoints</vt:lpstr>
      <vt:lpstr>Titel</vt:lpstr>
      <vt:lpstr>Titel</vt:lpstr>
      <vt:lpstr>Titel</vt:lpstr>
      <vt:lpstr>Titel</vt:lpstr>
      <vt:lpstr>Tekst</vt:lpstr>
      <vt:lpstr>Titel</vt:lpstr>
      <vt:lpstr>Titel</vt:lpstr>
      <vt:lpstr>Bedankt!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freelance@slean.nl</dc:creator>
  <cp:lastModifiedBy>Femke Wildschut - YFK Research &amp; Marketing</cp:lastModifiedBy>
  <cp:revision>14</cp:revision>
  <dcterms:created xsi:type="dcterms:W3CDTF">2024-11-18T14:01:39Z</dcterms:created>
  <dcterms:modified xsi:type="dcterms:W3CDTF">2025-02-20T15:03:07Z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0x01010093DE627384AC23499E38103487907DF8</vt:lpwstr>
  </property>
  <property fmtid="{D5CDD505-2E9C-101B-9397-08002B2CF9AE}" pid="3" name="MediaServiceImageTags">
    <vt:lpwstr/>
  </property>
</Properties>
</file>