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23"/>
  </p:notesMasterIdLst>
  <p:sldIdLst>
    <p:sldId id="2145707873" r:id="rId5"/>
    <p:sldId id="2145707896" r:id="rId6"/>
    <p:sldId id="2145707890" r:id="rId7"/>
    <p:sldId id="2145707923" r:id="rId8"/>
    <p:sldId id="2145707894" r:id="rId9"/>
    <p:sldId id="2145707914" r:id="rId10"/>
    <p:sldId id="2145707924" r:id="rId11"/>
    <p:sldId id="2145707892" r:id="rId12"/>
    <p:sldId id="2145707898" r:id="rId13"/>
    <p:sldId id="2145707916" r:id="rId14"/>
    <p:sldId id="2145707925" r:id="rId15"/>
    <p:sldId id="2145707922" r:id="rId16"/>
    <p:sldId id="2145707927" r:id="rId17"/>
    <p:sldId id="2145707905" r:id="rId18"/>
    <p:sldId id="2145707926" r:id="rId19"/>
    <p:sldId id="2145707906" r:id="rId20"/>
    <p:sldId id="2145707900" r:id="rId21"/>
    <p:sldId id="2145707929" r:id="rId22"/>
  </p:sldIdLst>
  <p:sldSz cx="12192000" cy="6858000"/>
  <p:notesSz cx="6858000" cy="9144000"/>
  <p:custDataLst>
    <p:tags r:id="rId24"/>
  </p:custData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E2BA02-480E-EC7D-B03C-578E27B2CEFD}" name="Carine Poen - YFK Marketing" initials="CPYM" userId="S::carine@yfk.marketing::1d6b365d-bd31-4d8c-a0e0-562127006932" providerId="AD"/>
  <p188:author id="{7681A717-157F-4570-65BF-9715F957CA20}" name="Femke Wildschut - YFK Research &amp; Marketing" initials="FW" userId="S::femke.wildschut@yfk.nl::98f4e2b1-baa0-45b7-bdff-6b02f390d474" providerId="AD"/>
  <p188:author id="{1234E23C-6BE1-B232-03A7-4578128CD5A7}" name="carine poen" initials="cp" userId="d71844ff9c44e021" providerId="Windows Live"/>
  <p188:author id="{520E3B74-A0AB-4A9A-E244-1D2E38EDF5CF}" name="Oosterga, Cindy" initials="CO" userId="S::c.oosterga@smallingerland.nl::90213311-4c1e-4d32-8edc-07defb323007" providerId="AD"/>
  <p188:author id="{FE5829A2-7F4F-67A7-A793-164FE8505C95}" name="Carine Poen - YFK Research &amp; Marketing" initials="CM" userId="S::carine@yfk.nl::1d6b365d-bd31-4d8c-a0e0-562127006932" providerId="AD"/>
  <p188:author id="{F5F8E3A6-96E0-9894-6751-DB23BDA522C9}" name="Silke Baarda" initials="SB" userId="S::silke@yfk.nl::3694e333-0891-4e09-8bc2-2fae4d251728" providerId="AD"/>
  <p188:author id="{7F3D23E5-D471-E401-2F1E-25276E06E09D}" name="Marieke van den Heuvel (M)" initials="MH" userId="S::Marieke.van.den.Heuvel@defriesland.nl::c0032352-f5d3-4d50-a3ce-f5cc2595e9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FCC"/>
    <a:srgbClr val="454545"/>
    <a:srgbClr val="F2B441"/>
    <a:srgbClr val="4D1E62"/>
    <a:srgbClr val="5BC985"/>
    <a:srgbClr val="E7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66356-A176-4E9F-A00C-EA9DF45CB943}" v="57" dt="2025-11-25T14:57:26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F4F18-6A0D-C74A-A52C-CEDB7690E126}" type="datetimeFigureOut">
              <a:rPr lang="nl-NL" smtClean="0"/>
              <a:t>17-2-2026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8A00B-16FE-574E-A2AE-3AC4BCF606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78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2C33-004E-519A-F82A-C95317B0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FF1270-135A-7758-2C67-E88DD75D0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80FD17-1348-02CC-760F-6DFD5F0B8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EB8B4A-F2AF-4F65-15FC-FB2E8B015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86A3F-8F68-8940-942F-3DDA6A9AF9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1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D5EC-B328-D946-3326-A5CEF3449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74F9E7-A0D2-DA54-2447-3F91D9413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89A024A-ECAE-B7C7-F60E-914A6E5F3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D47FB9-AD28-9703-529D-19318CF5B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86A3F-8F68-8940-942F-3DDA6A9AF9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14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C275C-D158-5DD3-86E9-F8715F99F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DA7A6F5-9D3B-84F4-26CA-CE208A301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8B391D-41ED-A925-A790-F9A9774B7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92FC7-DC26-183E-E84E-D15557182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86A3F-8F68-8940-942F-3DDA6A9AF9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4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86A3F-8F68-8940-942F-3DDA6A9AF99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89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222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190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444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4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5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3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6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244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305F18D4-916C-906F-7D53-9BFB3A1EFA1D}"/>
              </a:ext>
            </a:extLst>
          </p:cNvPr>
          <p:cNvSpPr txBox="1"/>
          <p:nvPr/>
        </p:nvSpPr>
        <p:spPr>
          <a:xfrm>
            <a:off x="614952" y="2820956"/>
            <a:ext cx="58686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EA5F48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Hoe maak je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samen deze beweging?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43904D7-8B55-16D7-8152-AB37EE1FC1C9}"/>
              </a:ext>
            </a:extLst>
          </p:cNvPr>
          <p:cNvSpPr txBox="1"/>
          <p:nvPr/>
        </p:nvSpPr>
        <p:spPr>
          <a:xfrm>
            <a:off x="614952" y="5781145"/>
            <a:ext cx="2380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Dr. ir. Lieke Hoogerwerf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27 november 2025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0E47405-5CAD-F71A-B16E-32343DFEA1A7}"/>
              </a:ext>
            </a:extLst>
          </p:cNvPr>
          <p:cNvSpPr txBox="1"/>
          <p:nvPr/>
        </p:nvSpPr>
        <p:spPr>
          <a:xfrm>
            <a:off x="614952" y="1291927"/>
            <a:ext cx="46082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‘Van zorg naar gezondheid en welbevinden door het versterken van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Mienskip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’ </a:t>
            </a:r>
          </a:p>
        </p:txBody>
      </p:sp>
      <p:pic>
        <p:nvPicPr>
          <p:cNvPr id="3" name="Afbeelding 2" descr="Afbeelding met schermopname, grafische vormgeving, Graphics, ontwerp&#10;&#10;Door AI gegenereerde inhoud is mogelijk onjuist.">
            <a:extLst>
              <a:ext uri="{FF2B5EF4-FFF2-40B4-BE49-F238E27FC236}">
                <a16:creationId xmlns:a16="http://schemas.microsoft.com/office/drawing/2014/main" id="{11D563B5-0554-AA1C-43E6-2C418431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594" y="206338"/>
            <a:ext cx="4461164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5F632-B263-B0C7-948A-32203390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15DE0845-A7EC-A410-CA27-D574A52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02E8141-4659-E8F9-95D9-88FC83908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544" y="4951002"/>
            <a:ext cx="10927369" cy="7629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b="1" noProof="0" dirty="0">
                <a:solidFill>
                  <a:schemeClr val="accent5"/>
                </a:solidFill>
              </a:rPr>
              <a:t>Welk voorbeeld ken/heb jij?</a:t>
            </a:r>
            <a:endParaRPr lang="nl-NL" noProof="0" dirty="0">
              <a:solidFill>
                <a:schemeClr val="accent5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BED7F7-C5F0-CDD2-1287-D5851DF7A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985391" y="-2005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EFF832E-10C9-9C30-C652-D08EC537B33A}"/>
              </a:ext>
            </a:extLst>
          </p:cNvPr>
          <p:cNvSpPr txBox="1"/>
          <p:nvPr/>
        </p:nvSpPr>
        <p:spPr>
          <a:xfrm>
            <a:off x="6586970" y="2329372"/>
            <a:ext cx="4233430" cy="2375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Kijk in je/jullie eigen werkpraktijk (je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LAPje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</a:t>
            </a:r>
          </a:p>
          <a:p>
            <a:pPr marL="3429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Heb je een voorbeeld van wat jullie al doen of willen doen?</a:t>
            </a:r>
          </a:p>
          <a:p>
            <a:pPr marL="3429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Hoe past het bij de beweging ‘van zorg naar gezondheid’?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57F831E-65E3-7A1A-3B17-2C4A3ADC0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619770" y="373807"/>
            <a:ext cx="526228" cy="2930667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3AA2BC-C4F5-138E-4FAD-49AF9D1C33B2}"/>
              </a:ext>
            </a:extLst>
          </p:cNvPr>
          <p:cNvSpPr txBox="1"/>
          <p:nvPr/>
        </p:nvSpPr>
        <p:spPr>
          <a:xfrm>
            <a:off x="-1381153" y="5917876"/>
            <a:ext cx="2585996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46070B-029E-288F-B536-EAEF682CE0C2}"/>
              </a:ext>
            </a:extLst>
          </p:cNvPr>
          <p:cNvSpPr txBox="1"/>
          <p:nvPr/>
        </p:nvSpPr>
        <p:spPr>
          <a:xfrm>
            <a:off x="3929092" y="5671207"/>
            <a:ext cx="4333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Bespreek met je buur!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907E0C0-2E6F-32B5-6F7F-6E239B0F2B8B}"/>
              </a:ext>
            </a:extLst>
          </p:cNvPr>
          <p:cNvSpPr txBox="1"/>
          <p:nvPr/>
        </p:nvSpPr>
        <p:spPr>
          <a:xfrm>
            <a:off x="682182" y="531949"/>
            <a:ext cx="102470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‘Van zorg naar gezondheid en welbevinden door het versterken van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Mienskip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’ </a:t>
            </a:r>
          </a:p>
        </p:txBody>
      </p:sp>
      <p:pic>
        <p:nvPicPr>
          <p:cNvPr id="13" name="Afbeelding 12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41094825-B70B-A153-5325-2E4196958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0" y="2020134"/>
            <a:ext cx="5979320" cy="29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2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EFFE21-DEA1-EDF2-B7E7-31CF1E0BF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C0BD2DFE-B709-6CB8-5E86-C1376E4EE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692270B-EC4B-7865-8C38-3DB913D5F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985391" y="-2005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4900F7C-57C1-8819-A0ED-3C6A9711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619770" y="373807"/>
            <a:ext cx="526228" cy="2930667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7911DC3-38B1-5603-D59D-B365F3D63AEF}"/>
              </a:ext>
            </a:extLst>
          </p:cNvPr>
          <p:cNvSpPr txBox="1"/>
          <p:nvPr/>
        </p:nvSpPr>
        <p:spPr>
          <a:xfrm>
            <a:off x="-1381154" y="6183384"/>
            <a:ext cx="2585996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2D97DB0-36A0-842C-C05F-8D2321867DDD}"/>
              </a:ext>
            </a:extLst>
          </p:cNvPr>
          <p:cNvSpPr txBox="1"/>
          <p:nvPr/>
        </p:nvSpPr>
        <p:spPr>
          <a:xfrm>
            <a:off x="918885" y="1245033"/>
            <a:ext cx="653722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Alles is goed!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Buurtrestaurant opzetten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Meer zorg op afstand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Prehabilitatie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Signaal technologie thuis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Robots in het verpleeghuis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Ervaringsdeskundigen GGZ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Met kunstenaars samenwerken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Gastles geven op middelbare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Maatschappelijke stageplekken bieden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Feedback geven aan beroepsonderwijs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Valpreventie voorlichting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Mantelzorgbegeleiding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Voorzorgcirkels stimuleren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Raadswerkgroep jeugdzorg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" name="Afbeelding 10" descr="Afbeelding met speelgoed, automaton, tekenfilm, computer&#10;&#10;Door AI gegenereerde inhoud is mogelijk onjuist.">
            <a:extLst>
              <a:ext uri="{FF2B5EF4-FFF2-40B4-BE49-F238E27FC236}">
                <a16:creationId xmlns:a16="http://schemas.microsoft.com/office/drawing/2014/main" id="{3ADAB907-32BA-625C-710C-6BAC4C36B1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737" y="2353375"/>
            <a:ext cx="2239773" cy="1900194"/>
          </a:xfrm>
          <a:prstGeom prst="rect">
            <a:avLst/>
          </a:prstGeom>
        </p:spPr>
      </p:pic>
      <p:pic>
        <p:nvPicPr>
          <p:cNvPr id="13" name="Afbeelding 12" descr="Afbeelding met Medische apparatuur, medisch, gezondheidszorg, overdekt&#10;&#10;Door AI gegenereerde inhoud is mogelijk onjuist.">
            <a:extLst>
              <a:ext uri="{FF2B5EF4-FFF2-40B4-BE49-F238E27FC236}">
                <a16:creationId xmlns:a16="http://schemas.microsoft.com/office/drawing/2014/main" id="{68E12D97-8D5B-ADE5-87C9-E6A46F8F1C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512" y="1815368"/>
            <a:ext cx="2383928" cy="1648072"/>
          </a:xfrm>
          <a:prstGeom prst="rect">
            <a:avLst/>
          </a:prstGeom>
        </p:spPr>
      </p:pic>
      <p:pic>
        <p:nvPicPr>
          <p:cNvPr id="15" name="Afbeelding 14" descr="Afbeelding met tekst, klok&#10;&#10;Door AI gegenereerde inhoud is mogelijk onjuist.">
            <a:extLst>
              <a:ext uri="{FF2B5EF4-FFF2-40B4-BE49-F238E27FC236}">
                <a16:creationId xmlns:a16="http://schemas.microsoft.com/office/drawing/2014/main" id="{9139F578-F12C-2728-67A6-A3E79700AD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916" y="190832"/>
            <a:ext cx="1459884" cy="2171758"/>
          </a:xfrm>
          <a:prstGeom prst="rect">
            <a:avLst/>
          </a:prstGeom>
        </p:spPr>
      </p:pic>
      <p:pic>
        <p:nvPicPr>
          <p:cNvPr id="23" name="Afbeelding 22" descr="Afbeelding met kleding, persoon, tafel, vrouw&#10;&#10;Door AI gegenereerde inhoud is mogelijk onjuist.">
            <a:extLst>
              <a:ext uri="{FF2B5EF4-FFF2-40B4-BE49-F238E27FC236}">
                <a16:creationId xmlns:a16="http://schemas.microsoft.com/office/drawing/2014/main" id="{46FF82F4-BD08-C6C7-27CE-D74AA61306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092" y="270804"/>
            <a:ext cx="1842376" cy="1748496"/>
          </a:xfrm>
          <a:prstGeom prst="rect">
            <a:avLst/>
          </a:prstGeom>
        </p:spPr>
      </p:pic>
      <p:pic>
        <p:nvPicPr>
          <p:cNvPr id="30" name="Afbeelding 29" descr="Afbeelding met persoon, buitenshuis, vinger, pols&#10;&#10;Door AI gegenereerde inhoud is mogelijk onjuist.">
            <a:extLst>
              <a:ext uri="{FF2B5EF4-FFF2-40B4-BE49-F238E27FC236}">
                <a16:creationId xmlns:a16="http://schemas.microsoft.com/office/drawing/2014/main" id="{801968D4-A1B4-B194-5502-A36CAEA8DBF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727" y="3674326"/>
            <a:ext cx="1511443" cy="2200202"/>
          </a:xfrm>
          <a:prstGeom prst="rect">
            <a:avLst/>
          </a:prstGeom>
        </p:spPr>
      </p:pic>
      <p:pic>
        <p:nvPicPr>
          <p:cNvPr id="32" name="Afbeelding 31" descr="Afbeelding met kleding, schoeisel, persoon, wiel&#10;&#10;Door AI gegenereerde inhoud is mogelijk onjuist.">
            <a:extLst>
              <a:ext uri="{FF2B5EF4-FFF2-40B4-BE49-F238E27FC236}">
                <a16:creationId xmlns:a16="http://schemas.microsoft.com/office/drawing/2014/main" id="{8A38BC15-645E-3B30-CFC3-1EC52613BBC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21" y="5098528"/>
            <a:ext cx="2102434" cy="1776294"/>
          </a:xfrm>
          <a:prstGeom prst="rect">
            <a:avLst/>
          </a:prstGeom>
        </p:spPr>
      </p:pic>
      <p:pic>
        <p:nvPicPr>
          <p:cNvPr id="17" name="Afbeelding 16" descr="Afbeelding met kleding, overdekt, persoon, tekst&#10;&#10;Door AI gegenereerde inhoud is mogelijk onjuist.">
            <a:extLst>
              <a:ext uri="{FF2B5EF4-FFF2-40B4-BE49-F238E27FC236}">
                <a16:creationId xmlns:a16="http://schemas.microsoft.com/office/drawing/2014/main" id="{C353EC03-1838-D6B1-E6AD-5F939A2472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344" y="4214715"/>
            <a:ext cx="2507100" cy="1929094"/>
          </a:xfrm>
          <a:prstGeom prst="rect">
            <a:avLst/>
          </a:prstGeom>
        </p:spPr>
      </p:pic>
      <p:pic>
        <p:nvPicPr>
          <p:cNvPr id="21" name="Afbeelding 20" descr="Afbeelding met overdekt, Menselijk gezicht, persoon, kleding&#10;&#10;Door AI gegenereerde inhoud is mogelijk onjuist.">
            <a:extLst>
              <a:ext uri="{FF2B5EF4-FFF2-40B4-BE49-F238E27FC236}">
                <a16:creationId xmlns:a16="http://schemas.microsoft.com/office/drawing/2014/main" id="{884B9136-8DEC-4B8F-36E6-058F57E39CB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188" y="5341669"/>
            <a:ext cx="2239773" cy="1458314"/>
          </a:xfrm>
          <a:prstGeom prst="rect">
            <a:avLst/>
          </a:prstGeom>
        </p:spPr>
      </p:pic>
      <p:pic>
        <p:nvPicPr>
          <p:cNvPr id="34" name="Afbeelding 33" descr="Afbeelding met voedsel, maaltijd, persoon, overdekt&#10;&#10;Door AI gegenereerde inhoud is mogelijk onjuist.">
            <a:extLst>
              <a:ext uri="{FF2B5EF4-FFF2-40B4-BE49-F238E27FC236}">
                <a16:creationId xmlns:a16="http://schemas.microsoft.com/office/drawing/2014/main" id="{ECB8CFDB-E213-F9FD-4F50-6BC9510E94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112" y="789394"/>
            <a:ext cx="2695249" cy="1796832"/>
          </a:xfrm>
          <a:prstGeom prst="rect">
            <a:avLst/>
          </a:prstGeom>
        </p:spPr>
      </p:pic>
      <p:pic>
        <p:nvPicPr>
          <p:cNvPr id="36" name="Afbeelding 35" descr="Afbeelding met buitenshuis, persoon, boom, wiel&#10;&#10;Door AI gegenereerde inhoud is mogelijk onjuist.">
            <a:extLst>
              <a:ext uri="{FF2B5EF4-FFF2-40B4-BE49-F238E27FC236}">
                <a16:creationId xmlns:a16="http://schemas.microsoft.com/office/drawing/2014/main" id="{04054954-E560-D429-2782-3D45CB67EFB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358" y="3190748"/>
            <a:ext cx="1595671" cy="19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2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442A8C-477D-2492-14DB-14B8F2E3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817C9-850F-4FB6-B93B-CF3076C4A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CB86E9-073F-49F8-8EFD-756BEE2AB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2C82D1-C02A-412E-C9A5-CA521C86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847" y="642340"/>
            <a:ext cx="4969006" cy="34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nl-NL" sz="2500" b="1" spc="1300" noProof="0" dirty="0">
                <a:solidFill>
                  <a:schemeClr val="accent5"/>
                </a:solidFill>
              </a:rPr>
              <a:t>Een gezond bos is geen opgeschaalde boom…</a:t>
            </a:r>
          </a:p>
        </p:txBody>
      </p:sp>
      <p:pic>
        <p:nvPicPr>
          <p:cNvPr id="4" name="Afbeelding 3" descr="Afbeelding met kerstboom, patroon, Creatieve kunsten, textiel&#10;&#10;Door AI gegenereerde inhoud is mogelijk onjuist.">
            <a:extLst>
              <a:ext uri="{FF2B5EF4-FFF2-40B4-BE49-F238E27FC236}">
                <a16:creationId xmlns:a16="http://schemas.microsoft.com/office/drawing/2014/main" id="{A403EAB7-90B1-E526-3397-716B5F27A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12" y="816430"/>
            <a:ext cx="4550785" cy="514212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8D27AD-C91C-45C1-AC4F-F99304890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1617531" y="0"/>
            <a:ext cx="581000" cy="3664635"/>
            <a:chOff x="5006254" y="-1431285"/>
            <a:chExt cx="581000" cy="366463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00D9D14-D210-48B9-97F8-C0AA68293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CD893E-2805-4509-B9DA-C6838B6E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2AFC0BFF-D51C-7154-67F7-69EF3EEF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247" y="1241123"/>
            <a:ext cx="38827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fbeelding 6" descr="Afbeelding met buitenshuis, plant, bos, Natuurreservaat&#10;&#10;Door AI gegenereerde inhoud is mogelijk onjuist.">
            <a:extLst>
              <a:ext uri="{FF2B5EF4-FFF2-40B4-BE49-F238E27FC236}">
                <a16:creationId xmlns:a16="http://schemas.microsoft.com/office/drawing/2014/main" id="{4604EA9D-B6C5-048E-7CF1-36F1841EB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9906" y="3268042"/>
            <a:ext cx="5003800" cy="32893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2CF414C-9748-44CC-1FB8-A87851FE80AD}"/>
              </a:ext>
            </a:extLst>
          </p:cNvPr>
          <p:cNvSpPr txBox="1"/>
          <p:nvPr/>
        </p:nvSpPr>
        <p:spPr>
          <a:xfrm>
            <a:off x="831112" y="6420557"/>
            <a:ext cx="2908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(quote van Marije van den Berg)</a:t>
            </a:r>
          </a:p>
        </p:txBody>
      </p:sp>
    </p:spTree>
    <p:extLst>
      <p:ext uri="{BB962C8B-B14F-4D97-AF65-F5344CB8AC3E}">
        <p14:creationId xmlns:p14="http://schemas.microsoft.com/office/powerpoint/2010/main" val="311574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0D487-75AF-3B69-649C-4DAC55101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F1BFEFA-5419-FC22-3EE9-0BE16760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92" y="578994"/>
            <a:ext cx="6259990" cy="1569659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accent5"/>
                </a:solidFill>
                <a:latin typeface="+mn-lt"/>
              </a:rPr>
              <a:t>Lappendeken</a:t>
            </a:r>
            <a:br>
              <a:rPr lang="nl-NL" sz="4000" dirty="0">
                <a:solidFill>
                  <a:schemeClr val="accent5"/>
                </a:solidFill>
                <a:latin typeface="+mn-lt"/>
              </a:rPr>
            </a:br>
            <a:r>
              <a:rPr lang="nl-NL" sz="4000" dirty="0">
                <a:solidFill>
                  <a:schemeClr val="accent5"/>
                </a:solidFill>
                <a:latin typeface="+mn-lt"/>
              </a:rPr>
              <a:t>metafoor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A26B793-036B-30A1-5BAB-25D02A3FBF5C}"/>
              </a:ext>
            </a:extLst>
          </p:cNvPr>
          <p:cNvSpPr txBox="1"/>
          <p:nvPr/>
        </p:nvSpPr>
        <p:spPr>
          <a:xfrm>
            <a:off x="694992" y="2644170"/>
            <a:ext cx="593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Elke professionele praktijk is een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lokale actie plek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(LAP), waar in kleine stapjes aan een betekenisvolle verandering gewerkt wordt.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3661206-1D61-2158-C696-9ACB1C7E7AC0}"/>
              </a:ext>
            </a:extLst>
          </p:cNvPr>
          <p:cNvSpPr txBox="1"/>
          <p:nvPr/>
        </p:nvSpPr>
        <p:spPr>
          <a:xfrm>
            <a:off x="694992" y="4405096"/>
            <a:ext cx="5816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Door toegewijd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verbindingswerk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door elk van deze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LAPjes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maken we met elkaar een grootschalige lappendeken van verandering.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FC98A88-9C36-2A04-F18E-A3ABB78363FB}"/>
              </a:ext>
            </a:extLst>
          </p:cNvPr>
          <p:cNvGrpSpPr/>
          <p:nvPr/>
        </p:nvGrpSpPr>
        <p:grpSpPr>
          <a:xfrm rot="5400000">
            <a:off x="6662274" y="1590456"/>
            <a:ext cx="4881970" cy="3677089"/>
            <a:chOff x="795864" y="2617708"/>
            <a:chExt cx="4301525" cy="3226144"/>
          </a:xfrm>
        </p:grpSpPr>
        <p:pic>
          <p:nvPicPr>
            <p:cNvPr id="5" name="Afbeelding 4" descr="Afbeelding met Post-it-briefje, brief, Papierprodcut, papier&#10;&#10;Door AI gegenereerde inhoud is mogelijk onjuist.">
              <a:extLst>
                <a:ext uri="{FF2B5EF4-FFF2-40B4-BE49-F238E27FC236}">
                  <a16:creationId xmlns:a16="http://schemas.microsoft.com/office/drawing/2014/main" id="{DD34DB48-A1C2-392A-4900-5D5D3909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33555" y="2080017"/>
              <a:ext cx="3226144" cy="4301525"/>
            </a:xfrm>
            <a:prstGeom prst="rect">
              <a:avLst/>
            </a:prstGeom>
          </p:spPr>
        </p:pic>
        <p:sp>
          <p:nvSpPr>
            <p:cNvPr id="6" name="Vrije vorm 5">
              <a:extLst>
                <a:ext uri="{FF2B5EF4-FFF2-40B4-BE49-F238E27FC236}">
                  <a16:creationId xmlns:a16="http://schemas.microsoft.com/office/drawing/2014/main" id="{FF72C0C8-60C5-E7FC-B5DC-879DBA62E160}"/>
                </a:ext>
              </a:extLst>
            </p:cNvPr>
            <p:cNvSpPr/>
            <p:nvPr/>
          </p:nvSpPr>
          <p:spPr>
            <a:xfrm>
              <a:off x="942109" y="3574473"/>
              <a:ext cx="3754582" cy="1995054"/>
            </a:xfrm>
            <a:custGeom>
              <a:avLst/>
              <a:gdLst>
                <a:gd name="csX0" fmla="*/ 3754582 w 3754582"/>
                <a:gd name="csY0" fmla="*/ 27709 h 1995054"/>
                <a:gd name="csX1" fmla="*/ 3643746 w 3754582"/>
                <a:gd name="csY1" fmla="*/ 55418 h 1995054"/>
                <a:gd name="csX2" fmla="*/ 3602182 w 3754582"/>
                <a:gd name="csY2" fmla="*/ 83127 h 1995054"/>
                <a:gd name="csX3" fmla="*/ 3532909 w 3754582"/>
                <a:gd name="csY3" fmla="*/ 96982 h 1995054"/>
                <a:gd name="csX4" fmla="*/ 3435927 w 3754582"/>
                <a:gd name="csY4" fmla="*/ 138545 h 1995054"/>
                <a:gd name="csX5" fmla="*/ 3338946 w 3754582"/>
                <a:gd name="csY5" fmla="*/ 193963 h 1995054"/>
                <a:gd name="csX6" fmla="*/ 3297382 w 3754582"/>
                <a:gd name="csY6" fmla="*/ 207818 h 1995054"/>
                <a:gd name="csX7" fmla="*/ 3214255 w 3754582"/>
                <a:gd name="csY7" fmla="*/ 290945 h 1995054"/>
                <a:gd name="csX8" fmla="*/ 3172691 w 3754582"/>
                <a:gd name="csY8" fmla="*/ 332509 h 1995054"/>
                <a:gd name="csX9" fmla="*/ 3117273 w 3754582"/>
                <a:gd name="csY9" fmla="*/ 415636 h 1995054"/>
                <a:gd name="csX10" fmla="*/ 3089564 w 3754582"/>
                <a:gd name="csY10" fmla="*/ 471054 h 1995054"/>
                <a:gd name="csX11" fmla="*/ 3075709 w 3754582"/>
                <a:gd name="csY11" fmla="*/ 512618 h 1995054"/>
                <a:gd name="csX12" fmla="*/ 3006436 w 3754582"/>
                <a:gd name="csY12" fmla="*/ 623454 h 1995054"/>
                <a:gd name="csX13" fmla="*/ 2978727 w 3754582"/>
                <a:gd name="csY13" fmla="*/ 706582 h 1995054"/>
                <a:gd name="csX14" fmla="*/ 2964873 w 3754582"/>
                <a:gd name="csY14" fmla="*/ 748145 h 1995054"/>
                <a:gd name="csX15" fmla="*/ 2951018 w 3754582"/>
                <a:gd name="csY15" fmla="*/ 817418 h 1995054"/>
                <a:gd name="csX16" fmla="*/ 2867891 w 3754582"/>
                <a:gd name="csY16" fmla="*/ 762000 h 1995054"/>
                <a:gd name="csX17" fmla="*/ 2826327 w 3754582"/>
                <a:gd name="csY17" fmla="*/ 748145 h 1995054"/>
                <a:gd name="csX18" fmla="*/ 2784764 w 3754582"/>
                <a:gd name="csY18" fmla="*/ 720436 h 1995054"/>
                <a:gd name="csX19" fmla="*/ 2701636 w 3754582"/>
                <a:gd name="csY19" fmla="*/ 692727 h 1995054"/>
                <a:gd name="csX20" fmla="*/ 2660073 w 3754582"/>
                <a:gd name="csY20" fmla="*/ 678872 h 1995054"/>
                <a:gd name="csX21" fmla="*/ 2493818 w 3754582"/>
                <a:gd name="csY21" fmla="*/ 692727 h 1995054"/>
                <a:gd name="csX22" fmla="*/ 2355273 w 3754582"/>
                <a:gd name="csY22" fmla="*/ 734291 h 1995054"/>
                <a:gd name="csX23" fmla="*/ 2299855 w 3754582"/>
                <a:gd name="csY23" fmla="*/ 748145 h 1995054"/>
                <a:gd name="csX24" fmla="*/ 2175164 w 3754582"/>
                <a:gd name="csY24" fmla="*/ 845127 h 1995054"/>
                <a:gd name="csX25" fmla="*/ 2119746 w 3754582"/>
                <a:gd name="csY25" fmla="*/ 928254 h 1995054"/>
                <a:gd name="csX26" fmla="*/ 2092036 w 3754582"/>
                <a:gd name="csY26" fmla="*/ 1011382 h 1995054"/>
                <a:gd name="csX27" fmla="*/ 2064327 w 3754582"/>
                <a:gd name="csY27" fmla="*/ 983672 h 1995054"/>
                <a:gd name="csX28" fmla="*/ 1925782 w 3754582"/>
                <a:gd name="csY28" fmla="*/ 955963 h 1995054"/>
                <a:gd name="csX29" fmla="*/ 1759527 w 3754582"/>
                <a:gd name="csY29" fmla="*/ 942109 h 1995054"/>
                <a:gd name="csX30" fmla="*/ 1468582 w 3754582"/>
                <a:gd name="csY30" fmla="*/ 955963 h 1995054"/>
                <a:gd name="csX31" fmla="*/ 1316182 w 3754582"/>
                <a:gd name="csY31" fmla="*/ 983672 h 1995054"/>
                <a:gd name="csX32" fmla="*/ 1274618 w 3754582"/>
                <a:gd name="csY32" fmla="*/ 969818 h 1995054"/>
                <a:gd name="csX33" fmla="*/ 1191491 w 3754582"/>
                <a:gd name="csY33" fmla="*/ 997527 h 1995054"/>
                <a:gd name="csX34" fmla="*/ 1108364 w 3754582"/>
                <a:gd name="csY34" fmla="*/ 1025236 h 1995054"/>
                <a:gd name="csX35" fmla="*/ 1066800 w 3754582"/>
                <a:gd name="csY35" fmla="*/ 1039091 h 1995054"/>
                <a:gd name="csX36" fmla="*/ 1025236 w 3754582"/>
                <a:gd name="csY36" fmla="*/ 1066800 h 1995054"/>
                <a:gd name="csX37" fmla="*/ 969818 w 3754582"/>
                <a:gd name="csY37" fmla="*/ 1080654 h 1995054"/>
                <a:gd name="csX38" fmla="*/ 858982 w 3754582"/>
                <a:gd name="csY38" fmla="*/ 1108363 h 1995054"/>
                <a:gd name="csX39" fmla="*/ 831273 w 3754582"/>
                <a:gd name="csY39" fmla="*/ 1149927 h 1995054"/>
                <a:gd name="csX40" fmla="*/ 734291 w 3754582"/>
                <a:gd name="csY40" fmla="*/ 1246909 h 1995054"/>
                <a:gd name="csX41" fmla="*/ 706582 w 3754582"/>
                <a:gd name="csY41" fmla="*/ 1288472 h 1995054"/>
                <a:gd name="csX42" fmla="*/ 623455 w 3754582"/>
                <a:gd name="csY42" fmla="*/ 1343891 h 1995054"/>
                <a:gd name="csX43" fmla="*/ 581891 w 3754582"/>
                <a:gd name="csY43" fmla="*/ 1371600 h 1995054"/>
                <a:gd name="csX44" fmla="*/ 637309 w 3754582"/>
                <a:gd name="csY44" fmla="*/ 1579418 h 1995054"/>
                <a:gd name="csX45" fmla="*/ 678873 w 3754582"/>
                <a:gd name="csY45" fmla="*/ 1607127 h 1995054"/>
                <a:gd name="csX46" fmla="*/ 720436 w 3754582"/>
                <a:gd name="csY46" fmla="*/ 1787236 h 1995054"/>
                <a:gd name="csX47" fmla="*/ 734291 w 3754582"/>
                <a:gd name="csY47" fmla="*/ 1842654 h 1995054"/>
                <a:gd name="csX48" fmla="*/ 817418 w 3754582"/>
                <a:gd name="csY48" fmla="*/ 1801091 h 1995054"/>
                <a:gd name="csX49" fmla="*/ 983673 w 3754582"/>
                <a:gd name="csY49" fmla="*/ 1662545 h 1995054"/>
                <a:gd name="csX50" fmla="*/ 1066800 w 3754582"/>
                <a:gd name="csY50" fmla="*/ 1565563 h 1995054"/>
                <a:gd name="csX51" fmla="*/ 1108364 w 3754582"/>
                <a:gd name="csY51" fmla="*/ 1524000 h 1995054"/>
                <a:gd name="csX52" fmla="*/ 1246909 w 3754582"/>
                <a:gd name="csY52" fmla="*/ 1482436 h 1995054"/>
                <a:gd name="csX53" fmla="*/ 1343891 w 3754582"/>
                <a:gd name="csY53" fmla="*/ 1454727 h 1995054"/>
                <a:gd name="csX54" fmla="*/ 1440873 w 3754582"/>
                <a:gd name="csY54" fmla="*/ 1440872 h 1995054"/>
                <a:gd name="csX55" fmla="*/ 1662546 w 3754582"/>
                <a:gd name="csY55" fmla="*/ 1454727 h 1995054"/>
                <a:gd name="csX56" fmla="*/ 1607127 w 3754582"/>
                <a:gd name="csY56" fmla="*/ 1537854 h 1995054"/>
                <a:gd name="csX57" fmla="*/ 1579418 w 3754582"/>
                <a:gd name="csY57" fmla="*/ 1579418 h 1995054"/>
                <a:gd name="csX58" fmla="*/ 1551709 w 3754582"/>
                <a:gd name="csY58" fmla="*/ 1620982 h 1995054"/>
                <a:gd name="csX59" fmla="*/ 1510146 w 3754582"/>
                <a:gd name="csY59" fmla="*/ 1731818 h 1995054"/>
                <a:gd name="csX60" fmla="*/ 1496291 w 3754582"/>
                <a:gd name="csY60" fmla="*/ 1773382 h 1995054"/>
                <a:gd name="csX61" fmla="*/ 1482436 w 3754582"/>
                <a:gd name="csY61" fmla="*/ 1828800 h 1995054"/>
                <a:gd name="csX62" fmla="*/ 1454727 w 3754582"/>
                <a:gd name="csY62" fmla="*/ 1870363 h 1995054"/>
                <a:gd name="csX63" fmla="*/ 1427018 w 3754582"/>
                <a:gd name="csY63" fmla="*/ 1953491 h 1995054"/>
                <a:gd name="csX64" fmla="*/ 1413164 w 3754582"/>
                <a:gd name="csY64" fmla="*/ 1995054 h 1995054"/>
                <a:gd name="csX65" fmla="*/ 1371600 w 3754582"/>
                <a:gd name="csY65" fmla="*/ 1981200 h 1995054"/>
                <a:gd name="csX66" fmla="*/ 886691 w 3754582"/>
                <a:gd name="csY66" fmla="*/ 1953491 h 1995054"/>
                <a:gd name="csX67" fmla="*/ 762000 w 3754582"/>
                <a:gd name="csY67" fmla="*/ 1939636 h 1995054"/>
                <a:gd name="csX68" fmla="*/ 651164 w 3754582"/>
                <a:gd name="csY68" fmla="*/ 1911927 h 1995054"/>
                <a:gd name="csX69" fmla="*/ 263236 w 3754582"/>
                <a:gd name="csY69" fmla="*/ 1898072 h 1995054"/>
                <a:gd name="csX70" fmla="*/ 207818 w 3754582"/>
                <a:gd name="csY70" fmla="*/ 1884218 h 1995054"/>
                <a:gd name="csX71" fmla="*/ 152400 w 3754582"/>
                <a:gd name="csY71" fmla="*/ 1801091 h 1995054"/>
                <a:gd name="csX72" fmla="*/ 124691 w 3754582"/>
                <a:gd name="csY72" fmla="*/ 1731818 h 1995054"/>
                <a:gd name="csX73" fmla="*/ 96982 w 3754582"/>
                <a:gd name="csY73" fmla="*/ 1634836 h 1995054"/>
                <a:gd name="csX74" fmla="*/ 83127 w 3754582"/>
                <a:gd name="csY74" fmla="*/ 1551709 h 1995054"/>
                <a:gd name="csX75" fmla="*/ 55418 w 3754582"/>
                <a:gd name="csY75" fmla="*/ 1316182 h 1995054"/>
                <a:gd name="csX76" fmla="*/ 41564 w 3754582"/>
                <a:gd name="csY76" fmla="*/ 1136072 h 1995054"/>
                <a:gd name="csX77" fmla="*/ 13855 w 3754582"/>
                <a:gd name="csY77" fmla="*/ 914400 h 1995054"/>
                <a:gd name="csX78" fmla="*/ 0 w 3754582"/>
                <a:gd name="csY78" fmla="*/ 872836 h 1995054"/>
                <a:gd name="csX79" fmla="*/ 55418 w 3754582"/>
                <a:gd name="csY79" fmla="*/ 789709 h 1995054"/>
                <a:gd name="csX80" fmla="*/ 110836 w 3754582"/>
                <a:gd name="csY80" fmla="*/ 706582 h 1995054"/>
                <a:gd name="csX81" fmla="*/ 166255 w 3754582"/>
                <a:gd name="csY81" fmla="*/ 637309 h 1995054"/>
                <a:gd name="csX82" fmla="*/ 277091 w 3754582"/>
                <a:gd name="csY82" fmla="*/ 484909 h 1995054"/>
                <a:gd name="csX83" fmla="*/ 318655 w 3754582"/>
                <a:gd name="csY83" fmla="*/ 429491 h 1995054"/>
                <a:gd name="csX84" fmla="*/ 415636 w 3754582"/>
                <a:gd name="csY84" fmla="*/ 318654 h 1995054"/>
                <a:gd name="csX85" fmla="*/ 484909 w 3754582"/>
                <a:gd name="csY85" fmla="*/ 249382 h 1995054"/>
                <a:gd name="csX86" fmla="*/ 623455 w 3754582"/>
                <a:gd name="csY86" fmla="*/ 221672 h 1995054"/>
                <a:gd name="csX87" fmla="*/ 678873 w 3754582"/>
                <a:gd name="csY87" fmla="*/ 193963 h 1995054"/>
                <a:gd name="csX88" fmla="*/ 720436 w 3754582"/>
                <a:gd name="csY88" fmla="*/ 180109 h 1995054"/>
                <a:gd name="csX89" fmla="*/ 803564 w 3754582"/>
                <a:gd name="csY89" fmla="*/ 124691 h 1995054"/>
                <a:gd name="csX90" fmla="*/ 1080655 w 3754582"/>
                <a:gd name="csY90" fmla="*/ 83127 h 1995054"/>
                <a:gd name="csX91" fmla="*/ 1163782 w 3754582"/>
                <a:gd name="csY91" fmla="*/ 55418 h 1995054"/>
                <a:gd name="csX92" fmla="*/ 1205346 w 3754582"/>
                <a:gd name="csY92" fmla="*/ 41563 h 1995054"/>
                <a:gd name="csX93" fmla="*/ 1330036 w 3754582"/>
                <a:gd name="csY93" fmla="*/ 13854 h 1995054"/>
                <a:gd name="csX94" fmla="*/ 1371600 w 3754582"/>
                <a:gd name="csY94" fmla="*/ 0 h 1995054"/>
                <a:gd name="csX95" fmla="*/ 1427018 w 3754582"/>
                <a:gd name="csY95" fmla="*/ 13854 h 1995054"/>
                <a:gd name="csX96" fmla="*/ 1413164 w 3754582"/>
                <a:gd name="csY96" fmla="*/ 124691 h 1995054"/>
                <a:gd name="csX97" fmla="*/ 1357746 w 3754582"/>
                <a:gd name="csY97" fmla="*/ 318654 h 1995054"/>
                <a:gd name="csX98" fmla="*/ 1343891 w 3754582"/>
                <a:gd name="csY98" fmla="*/ 374072 h 1995054"/>
                <a:gd name="csX99" fmla="*/ 1330036 w 3754582"/>
                <a:gd name="csY99" fmla="*/ 498763 h 1995054"/>
                <a:gd name="csX100" fmla="*/ 1343891 w 3754582"/>
                <a:gd name="csY100" fmla="*/ 581891 h 1995054"/>
                <a:gd name="csX101" fmla="*/ 1468582 w 3754582"/>
                <a:gd name="csY101" fmla="*/ 540327 h 1995054"/>
                <a:gd name="csX102" fmla="*/ 1704109 w 3754582"/>
                <a:gd name="csY102" fmla="*/ 498763 h 1995054"/>
                <a:gd name="csX103" fmla="*/ 1759527 w 3754582"/>
                <a:gd name="csY103" fmla="*/ 484909 h 1995054"/>
                <a:gd name="csX104" fmla="*/ 1828800 w 3754582"/>
                <a:gd name="csY104" fmla="*/ 498763 h 1995054"/>
                <a:gd name="csX105" fmla="*/ 1898073 w 3754582"/>
                <a:gd name="csY105" fmla="*/ 568036 h 1995054"/>
                <a:gd name="csX106" fmla="*/ 1967346 w 3754582"/>
                <a:gd name="csY106" fmla="*/ 637309 h 1995054"/>
                <a:gd name="csX107" fmla="*/ 2008909 w 3754582"/>
                <a:gd name="csY107" fmla="*/ 678872 h 1995054"/>
                <a:gd name="csX108" fmla="*/ 2078182 w 3754582"/>
                <a:gd name="csY108" fmla="*/ 734291 h 1995054"/>
                <a:gd name="csX109" fmla="*/ 2119746 w 3754582"/>
                <a:gd name="csY109" fmla="*/ 748145 h 1995054"/>
                <a:gd name="csX110" fmla="*/ 2230582 w 3754582"/>
                <a:gd name="csY110" fmla="*/ 734291 h 1995054"/>
                <a:gd name="csX111" fmla="*/ 2313709 w 3754582"/>
                <a:gd name="csY111" fmla="*/ 706582 h 1995054"/>
                <a:gd name="csX112" fmla="*/ 2479964 w 3754582"/>
                <a:gd name="csY112" fmla="*/ 678872 h 1995054"/>
                <a:gd name="csX113" fmla="*/ 2646218 w 3754582"/>
                <a:gd name="csY113" fmla="*/ 651163 h 1995054"/>
                <a:gd name="csX114" fmla="*/ 2812473 w 3754582"/>
                <a:gd name="csY114" fmla="*/ 665018 h 1995054"/>
                <a:gd name="csX115" fmla="*/ 2784764 w 3754582"/>
                <a:gd name="csY115" fmla="*/ 706582 h 1995054"/>
                <a:gd name="csX116" fmla="*/ 2743200 w 3754582"/>
                <a:gd name="csY116" fmla="*/ 734291 h 1995054"/>
                <a:gd name="csX117" fmla="*/ 2715491 w 3754582"/>
                <a:gd name="csY117" fmla="*/ 817418 h 19950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</a:cxnLst>
              <a:rect l="l" t="t" r="r" b="b"/>
              <a:pathLst>
                <a:path w="3754582" h="1995054">
                  <a:moveTo>
                    <a:pt x="3754582" y="27709"/>
                  </a:moveTo>
                  <a:cubicBezTo>
                    <a:pt x="3717637" y="36945"/>
                    <a:pt x="3679536" y="42404"/>
                    <a:pt x="3643746" y="55418"/>
                  </a:cubicBezTo>
                  <a:cubicBezTo>
                    <a:pt x="3628097" y="61108"/>
                    <a:pt x="3617773" y="77280"/>
                    <a:pt x="3602182" y="83127"/>
                  </a:cubicBezTo>
                  <a:cubicBezTo>
                    <a:pt x="3580133" y="91395"/>
                    <a:pt x="3556000" y="92364"/>
                    <a:pt x="3532909" y="96982"/>
                  </a:cubicBezTo>
                  <a:cubicBezTo>
                    <a:pt x="3349112" y="188881"/>
                    <a:pt x="3578626" y="77389"/>
                    <a:pt x="3435927" y="138545"/>
                  </a:cubicBezTo>
                  <a:cubicBezTo>
                    <a:pt x="3265926" y="211401"/>
                    <a:pt x="3478065" y="124403"/>
                    <a:pt x="3338946" y="193963"/>
                  </a:cubicBezTo>
                  <a:cubicBezTo>
                    <a:pt x="3325884" y="200494"/>
                    <a:pt x="3311237" y="203200"/>
                    <a:pt x="3297382" y="207818"/>
                  </a:cubicBezTo>
                  <a:lnTo>
                    <a:pt x="3214255" y="290945"/>
                  </a:lnTo>
                  <a:cubicBezTo>
                    <a:pt x="3200400" y="304800"/>
                    <a:pt x="3183559" y="316206"/>
                    <a:pt x="3172691" y="332509"/>
                  </a:cubicBezTo>
                  <a:cubicBezTo>
                    <a:pt x="3154218" y="360218"/>
                    <a:pt x="3132166" y="385850"/>
                    <a:pt x="3117273" y="415636"/>
                  </a:cubicBezTo>
                  <a:cubicBezTo>
                    <a:pt x="3108037" y="434109"/>
                    <a:pt x="3097700" y="452071"/>
                    <a:pt x="3089564" y="471054"/>
                  </a:cubicBezTo>
                  <a:cubicBezTo>
                    <a:pt x="3083811" y="484477"/>
                    <a:pt x="3082240" y="499556"/>
                    <a:pt x="3075709" y="512618"/>
                  </a:cubicBezTo>
                  <a:cubicBezTo>
                    <a:pt x="3058992" y="546053"/>
                    <a:pt x="3028423" y="590475"/>
                    <a:pt x="3006436" y="623454"/>
                  </a:cubicBezTo>
                  <a:lnTo>
                    <a:pt x="2978727" y="706582"/>
                  </a:lnTo>
                  <a:cubicBezTo>
                    <a:pt x="2974109" y="720436"/>
                    <a:pt x="2967737" y="733825"/>
                    <a:pt x="2964873" y="748145"/>
                  </a:cubicBezTo>
                  <a:lnTo>
                    <a:pt x="2951018" y="817418"/>
                  </a:lnTo>
                  <a:cubicBezTo>
                    <a:pt x="2852190" y="784474"/>
                    <a:pt x="2971673" y="831187"/>
                    <a:pt x="2867891" y="762000"/>
                  </a:cubicBezTo>
                  <a:cubicBezTo>
                    <a:pt x="2855740" y="753899"/>
                    <a:pt x="2839389" y="754676"/>
                    <a:pt x="2826327" y="748145"/>
                  </a:cubicBezTo>
                  <a:cubicBezTo>
                    <a:pt x="2811434" y="740698"/>
                    <a:pt x="2799980" y="727199"/>
                    <a:pt x="2784764" y="720436"/>
                  </a:cubicBezTo>
                  <a:cubicBezTo>
                    <a:pt x="2758073" y="708573"/>
                    <a:pt x="2729345" y="701964"/>
                    <a:pt x="2701636" y="692727"/>
                  </a:cubicBezTo>
                  <a:lnTo>
                    <a:pt x="2660073" y="678872"/>
                  </a:lnTo>
                  <a:cubicBezTo>
                    <a:pt x="2604655" y="683490"/>
                    <a:pt x="2548999" y="685829"/>
                    <a:pt x="2493818" y="692727"/>
                  </a:cubicBezTo>
                  <a:cubicBezTo>
                    <a:pt x="2449842" y="698224"/>
                    <a:pt x="2395449" y="724247"/>
                    <a:pt x="2355273" y="734291"/>
                  </a:cubicBezTo>
                  <a:lnTo>
                    <a:pt x="2299855" y="748145"/>
                  </a:lnTo>
                  <a:cubicBezTo>
                    <a:pt x="2251498" y="780382"/>
                    <a:pt x="2210226" y="800047"/>
                    <a:pt x="2175164" y="845127"/>
                  </a:cubicBezTo>
                  <a:cubicBezTo>
                    <a:pt x="2154719" y="871414"/>
                    <a:pt x="2130277" y="896661"/>
                    <a:pt x="2119746" y="928254"/>
                  </a:cubicBezTo>
                  <a:lnTo>
                    <a:pt x="2092036" y="1011382"/>
                  </a:lnTo>
                  <a:cubicBezTo>
                    <a:pt x="2082800" y="1002145"/>
                    <a:pt x="2075528" y="990393"/>
                    <a:pt x="2064327" y="983672"/>
                  </a:cubicBezTo>
                  <a:cubicBezTo>
                    <a:pt x="2034675" y="965880"/>
                    <a:pt x="1941313" y="957598"/>
                    <a:pt x="1925782" y="955963"/>
                  </a:cubicBezTo>
                  <a:cubicBezTo>
                    <a:pt x="1870477" y="950141"/>
                    <a:pt x="1814945" y="946727"/>
                    <a:pt x="1759527" y="942109"/>
                  </a:cubicBezTo>
                  <a:cubicBezTo>
                    <a:pt x="1662545" y="946727"/>
                    <a:pt x="1565408" y="948791"/>
                    <a:pt x="1468582" y="955963"/>
                  </a:cubicBezTo>
                  <a:cubicBezTo>
                    <a:pt x="1440440" y="958048"/>
                    <a:pt x="1347437" y="977421"/>
                    <a:pt x="1316182" y="983672"/>
                  </a:cubicBezTo>
                  <a:cubicBezTo>
                    <a:pt x="1302327" y="979054"/>
                    <a:pt x="1289133" y="968205"/>
                    <a:pt x="1274618" y="969818"/>
                  </a:cubicBezTo>
                  <a:cubicBezTo>
                    <a:pt x="1245589" y="973044"/>
                    <a:pt x="1219200" y="988291"/>
                    <a:pt x="1191491" y="997527"/>
                  </a:cubicBezTo>
                  <a:lnTo>
                    <a:pt x="1108364" y="1025236"/>
                  </a:lnTo>
                  <a:cubicBezTo>
                    <a:pt x="1094509" y="1029854"/>
                    <a:pt x="1078951" y="1030990"/>
                    <a:pt x="1066800" y="1039091"/>
                  </a:cubicBezTo>
                  <a:cubicBezTo>
                    <a:pt x="1052945" y="1048327"/>
                    <a:pt x="1040541" y="1060241"/>
                    <a:pt x="1025236" y="1066800"/>
                  </a:cubicBezTo>
                  <a:cubicBezTo>
                    <a:pt x="1007734" y="1074301"/>
                    <a:pt x="988406" y="1076523"/>
                    <a:pt x="969818" y="1080654"/>
                  </a:cubicBezTo>
                  <a:cubicBezTo>
                    <a:pt x="869510" y="1102945"/>
                    <a:pt x="933252" y="1083607"/>
                    <a:pt x="858982" y="1108363"/>
                  </a:cubicBezTo>
                  <a:cubicBezTo>
                    <a:pt x="849746" y="1122218"/>
                    <a:pt x="842412" y="1137550"/>
                    <a:pt x="831273" y="1149927"/>
                  </a:cubicBezTo>
                  <a:cubicBezTo>
                    <a:pt x="800689" y="1183909"/>
                    <a:pt x="759651" y="1208870"/>
                    <a:pt x="734291" y="1246909"/>
                  </a:cubicBezTo>
                  <a:cubicBezTo>
                    <a:pt x="725055" y="1260763"/>
                    <a:pt x="719113" y="1277507"/>
                    <a:pt x="706582" y="1288472"/>
                  </a:cubicBezTo>
                  <a:cubicBezTo>
                    <a:pt x="681520" y="1310402"/>
                    <a:pt x="651164" y="1325418"/>
                    <a:pt x="623455" y="1343891"/>
                  </a:cubicBezTo>
                  <a:lnTo>
                    <a:pt x="581891" y="1371600"/>
                  </a:lnTo>
                  <a:cubicBezTo>
                    <a:pt x="593946" y="1516258"/>
                    <a:pt x="557632" y="1513020"/>
                    <a:pt x="637309" y="1579418"/>
                  </a:cubicBezTo>
                  <a:cubicBezTo>
                    <a:pt x="650101" y="1590078"/>
                    <a:pt x="665018" y="1597891"/>
                    <a:pt x="678873" y="1607127"/>
                  </a:cubicBezTo>
                  <a:cubicBezTo>
                    <a:pt x="700194" y="1713738"/>
                    <a:pt x="687017" y="1653563"/>
                    <a:pt x="720436" y="1787236"/>
                  </a:cubicBezTo>
                  <a:lnTo>
                    <a:pt x="734291" y="1842654"/>
                  </a:lnTo>
                  <a:cubicBezTo>
                    <a:pt x="762000" y="1828800"/>
                    <a:pt x="790853" y="1817030"/>
                    <a:pt x="817418" y="1801091"/>
                  </a:cubicBezTo>
                  <a:cubicBezTo>
                    <a:pt x="859501" y="1775841"/>
                    <a:pt x="967305" y="1677425"/>
                    <a:pt x="983673" y="1662545"/>
                  </a:cubicBezTo>
                  <a:cubicBezTo>
                    <a:pt x="1050408" y="1601877"/>
                    <a:pt x="1003057" y="1639930"/>
                    <a:pt x="1066800" y="1565563"/>
                  </a:cubicBezTo>
                  <a:cubicBezTo>
                    <a:pt x="1079551" y="1550687"/>
                    <a:pt x="1091236" y="1533515"/>
                    <a:pt x="1108364" y="1524000"/>
                  </a:cubicBezTo>
                  <a:cubicBezTo>
                    <a:pt x="1143221" y="1504635"/>
                    <a:pt x="1206400" y="1494010"/>
                    <a:pt x="1246909" y="1482436"/>
                  </a:cubicBezTo>
                  <a:cubicBezTo>
                    <a:pt x="1298832" y="1467601"/>
                    <a:pt x="1284351" y="1465553"/>
                    <a:pt x="1343891" y="1454727"/>
                  </a:cubicBezTo>
                  <a:cubicBezTo>
                    <a:pt x="1376020" y="1448885"/>
                    <a:pt x="1408546" y="1445490"/>
                    <a:pt x="1440873" y="1440872"/>
                  </a:cubicBezTo>
                  <a:cubicBezTo>
                    <a:pt x="1514764" y="1445490"/>
                    <a:pt x="1598596" y="1417423"/>
                    <a:pt x="1662546" y="1454727"/>
                  </a:cubicBezTo>
                  <a:cubicBezTo>
                    <a:pt x="1691312" y="1471507"/>
                    <a:pt x="1625600" y="1510145"/>
                    <a:pt x="1607127" y="1537854"/>
                  </a:cubicBezTo>
                  <a:lnTo>
                    <a:pt x="1579418" y="1579418"/>
                  </a:lnTo>
                  <a:lnTo>
                    <a:pt x="1551709" y="1620982"/>
                  </a:lnTo>
                  <a:cubicBezTo>
                    <a:pt x="1526168" y="1723151"/>
                    <a:pt x="1553614" y="1630393"/>
                    <a:pt x="1510146" y="1731818"/>
                  </a:cubicBezTo>
                  <a:cubicBezTo>
                    <a:pt x="1504393" y="1745241"/>
                    <a:pt x="1500303" y="1759340"/>
                    <a:pt x="1496291" y="1773382"/>
                  </a:cubicBezTo>
                  <a:cubicBezTo>
                    <a:pt x="1491060" y="1791691"/>
                    <a:pt x="1489937" y="1811298"/>
                    <a:pt x="1482436" y="1828800"/>
                  </a:cubicBezTo>
                  <a:cubicBezTo>
                    <a:pt x="1475877" y="1844105"/>
                    <a:pt x="1463963" y="1856509"/>
                    <a:pt x="1454727" y="1870363"/>
                  </a:cubicBezTo>
                  <a:lnTo>
                    <a:pt x="1427018" y="1953491"/>
                  </a:lnTo>
                  <a:lnTo>
                    <a:pt x="1413164" y="1995054"/>
                  </a:lnTo>
                  <a:cubicBezTo>
                    <a:pt x="1399309" y="1990436"/>
                    <a:pt x="1386159" y="1982349"/>
                    <a:pt x="1371600" y="1981200"/>
                  </a:cubicBezTo>
                  <a:cubicBezTo>
                    <a:pt x="1210202" y="1968458"/>
                    <a:pt x="886691" y="1953491"/>
                    <a:pt x="886691" y="1953491"/>
                  </a:cubicBezTo>
                  <a:cubicBezTo>
                    <a:pt x="845127" y="1948873"/>
                    <a:pt x="803250" y="1946511"/>
                    <a:pt x="762000" y="1939636"/>
                  </a:cubicBezTo>
                  <a:cubicBezTo>
                    <a:pt x="665823" y="1923607"/>
                    <a:pt x="786794" y="1920147"/>
                    <a:pt x="651164" y="1911927"/>
                  </a:cubicBezTo>
                  <a:cubicBezTo>
                    <a:pt x="522009" y="1904099"/>
                    <a:pt x="392545" y="1902690"/>
                    <a:pt x="263236" y="1898072"/>
                  </a:cubicBezTo>
                  <a:cubicBezTo>
                    <a:pt x="244763" y="1893454"/>
                    <a:pt x="222148" y="1896757"/>
                    <a:pt x="207818" y="1884218"/>
                  </a:cubicBezTo>
                  <a:cubicBezTo>
                    <a:pt x="182756" y="1862288"/>
                    <a:pt x="164768" y="1832011"/>
                    <a:pt x="152400" y="1801091"/>
                  </a:cubicBezTo>
                  <a:cubicBezTo>
                    <a:pt x="143164" y="1778000"/>
                    <a:pt x="133423" y="1755104"/>
                    <a:pt x="124691" y="1731818"/>
                  </a:cubicBezTo>
                  <a:cubicBezTo>
                    <a:pt x="113371" y="1701631"/>
                    <a:pt x="103222" y="1666037"/>
                    <a:pt x="96982" y="1634836"/>
                  </a:cubicBezTo>
                  <a:cubicBezTo>
                    <a:pt x="91473" y="1607290"/>
                    <a:pt x="87398" y="1579474"/>
                    <a:pt x="83127" y="1551709"/>
                  </a:cubicBezTo>
                  <a:cubicBezTo>
                    <a:pt x="68364" y="1455748"/>
                    <a:pt x="64486" y="1420468"/>
                    <a:pt x="55418" y="1316182"/>
                  </a:cubicBezTo>
                  <a:cubicBezTo>
                    <a:pt x="50202" y="1256194"/>
                    <a:pt x="46780" y="1196060"/>
                    <a:pt x="41564" y="1136072"/>
                  </a:cubicBezTo>
                  <a:cubicBezTo>
                    <a:pt x="36090" y="1073118"/>
                    <a:pt x="28574" y="980638"/>
                    <a:pt x="13855" y="914400"/>
                  </a:cubicBezTo>
                  <a:cubicBezTo>
                    <a:pt x="10687" y="900144"/>
                    <a:pt x="4618" y="886691"/>
                    <a:pt x="0" y="872836"/>
                  </a:cubicBezTo>
                  <a:lnTo>
                    <a:pt x="55418" y="789709"/>
                  </a:lnTo>
                  <a:cubicBezTo>
                    <a:pt x="73891" y="762000"/>
                    <a:pt x="90032" y="732586"/>
                    <a:pt x="110836" y="706582"/>
                  </a:cubicBezTo>
                  <a:cubicBezTo>
                    <a:pt x="129309" y="683491"/>
                    <a:pt x="148512" y="660966"/>
                    <a:pt x="166255" y="637309"/>
                  </a:cubicBezTo>
                  <a:cubicBezTo>
                    <a:pt x="203943" y="587058"/>
                    <a:pt x="239945" y="535563"/>
                    <a:pt x="277091" y="484909"/>
                  </a:cubicBezTo>
                  <a:cubicBezTo>
                    <a:pt x="290746" y="466288"/>
                    <a:pt x="304801" y="447964"/>
                    <a:pt x="318655" y="429491"/>
                  </a:cubicBezTo>
                  <a:cubicBezTo>
                    <a:pt x="439297" y="268633"/>
                    <a:pt x="272156" y="486045"/>
                    <a:pt x="415636" y="318654"/>
                  </a:cubicBezTo>
                  <a:cubicBezTo>
                    <a:pt x="445191" y="284173"/>
                    <a:pt x="436883" y="265391"/>
                    <a:pt x="484909" y="249382"/>
                  </a:cubicBezTo>
                  <a:cubicBezTo>
                    <a:pt x="628583" y="201490"/>
                    <a:pt x="512474" y="263290"/>
                    <a:pt x="623455" y="221672"/>
                  </a:cubicBezTo>
                  <a:cubicBezTo>
                    <a:pt x="642793" y="214420"/>
                    <a:pt x="659890" y="202099"/>
                    <a:pt x="678873" y="193963"/>
                  </a:cubicBezTo>
                  <a:cubicBezTo>
                    <a:pt x="692296" y="188210"/>
                    <a:pt x="706582" y="184727"/>
                    <a:pt x="720436" y="180109"/>
                  </a:cubicBezTo>
                  <a:cubicBezTo>
                    <a:pt x="748145" y="161636"/>
                    <a:pt x="771971" y="135222"/>
                    <a:pt x="803564" y="124691"/>
                  </a:cubicBezTo>
                  <a:cubicBezTo>
                    <a:pt x="948184" y="76484"/>
                    <a:pt x="857557" y="99063"/>
                    <a:pt x="1080655" y="83127"/>
                  </a:cubicBezTo>
                  <a:lnTo>
                    <a:pt x="1163782" y="55418"/>
                  </a:lnTo>
                  <a:cubicBezTo>
                    <a:pt x="1177637" y="50800"/>
                    <a:pt x="1191025" y="44427"/>
                    <a:pt x="1205346" y="41563"/>
                  </a:cubicBezTo>
                  <a:cubicBezTo>
                    <a:pt x="1252976" y="32037"/>
                    <a:pt x="1284371" y="26901"/>
                    <a:pt x="1330036" y="13854"/>
                  </a:cubicBezTo>
                  <a:cubicBezTo>
                    <a:pt x="1344078" y="9842"/>
                    <a:pt x="1357745" y="4618"/>
                    <a:pt x="1371600" y="0"/>
                  </a:cubicBezTo>
                  <a:cubicBezTo>
                    <a:pt x="1390073" y="4618"/>
                    <a:pt x="1420997" y="-4210"/>
                    <a:pt x="1427018" y="13854"/>
                  </a:cubicBezTo>
                  <a:cubicBezTo>
                    <a:pt x="1438792" y="49176"/>
                    <a:pt x="1420026" y="88096"/>
                    <a:pt x="1413164" y="124691"/>
                  </a:cubicBezTo>
                  <a:cubicBezTo>
                    <a:pt x="1374300" y="331968"/>
                    <a:pt x="1400620" y="147165"/>
                    <a:pt x="1357746" y="318654"/>
                  </a:cubicBezTo>
                  <a:lnTo>
                    <a:pt x="1343891" y="374072"/>
                  </a:lnTo>
                  <a:cubicBezTo>
                    <a:pt x="1339273" y="415636"/>
                    <a:pt x="1330036" y="456944"/>
                    <a:pt x="1330036" y="498763"/>
                  </a:cubicBezTo>
                  <a:cubicBezTo>
                    <a:pt x="1330036" y="526855"/>
                    <a:pt x="1319501" y="567954"/>
                    <a:pt x="1343891" y="581891"/>
                  </a:cubicBezTo>
                  <a:cubicBezTo>
                    <a:pt x="1353277" y="587255"/>
                    <a:pt x="1443107" y="544573"/>
                    <a:pt x="1468582" y="540327"/>
                  </a:cubicBezTo>
                  <a:cubicBezTo>
                    <a:pt x="1539412" y="528522"/>
                    <a:pt x="1629476" y="515348"/>
                    <a:pt x="1704109" y="498763"/>
                  </a:cubicBezTo>
                  <a:cubicBezTo>
                    <a:pt x="1722697" y="494632"/>
                    <a:pt x="1741054" y="489527"/>
                    <a:pt x="1759527" y="484909"/>
                  </a:cubicBezTo>
                  <a:cubicBezTo>
                    <a:pt x="1782618" y="489527"/>
                    <a:pt x="1806751" y="490495"/>
                    <a:pt x="1828800" y="498763"/>
                  </a:cubicBezTo>
                  <a:cubicBezTo>
                    <a:pt x="1880353" y="518095"/>
                    <a:pt x="1864994" y="530231"/>
                    <a:pt x="1898073" y="568036"/>
                  </a:cubicBezTo>
                  <a:cubicBezTo>
                    <a:pt x="1919577" y="592612"/>
                    <a:pt x="1944255" y="614218"/>
                    <a:pt x="1967346" y="637309"/>
                  </a:cubicBezTo>
                  <a:lnTo>
                    <a:pt x="2008909" y="678872"/>
                  </a:lnTo>
                  <a:cubicBezTo>
                    <a:pt x="2034683" y="704647"/>
                    <a:pt x="2043224" y="716813"/>
                    <a:pt x="2078182" y="734291"/>
                  </a:cubicBezTo>
                  <a:cubicBezTo>
                    <a:pt x="2091244" y="740822"/>
                    <a:pt x="2105891" y="743527"/>
                    <a:pt x="2119746" y="748145"/>
                  </a:cubicBezTo>
                  <a:cubicBezTo>
                    <a:pt x="2156691" y="743527"/>
                    <a:pt x="2194176" y="742092"/>
                    <a:pt x="2230582" y="734291"/>
                  </a:cubicBezTo>
                  <a:cubicBezTo>
                    <a:pt x="2259142" y="728171"/>
                    <a:pt x="2285068" y="712310"/>
                    <a:pt x="2313709" y="706582"/>
                  </a:cubicBezTo>
                  <a:cubicBezTo>
                    <a:pt x="2445975" y="680128"/>
                    <a:pt x="2316721" y="704648"/>
                    <a:pt x="2479964" y="678872"/>
                  </a:cubicBezTo>
                  <a:lnTo>
                    <a:pt x="2646218" y="651163"/>
                  </a:lnTo>
                  <a:cubicBezTo>
                    <a:pt x="2701636" y="655781"/>
                    <a:pt x="2760840" y="644365"/>
                    <a:pt x="2812473" y="665018"/>
                  </a:cubicBezTo>
                  <a:cubicBezTo>
                    <a:pt x="2827933" y="671202"/>
                    <a:pt x="2796538" y="694808"/>
                    <a:pt x="2784764" y="706582"/>
                  </a:cubicBezTo>
                  <a:cubicBezTo>
                    <a:pt x="2772990" y="718356"/>
                    <a:pt x="2757055" y="725055"/>
                    <a:pt x="2743200" y="734291"/>
                  </a:cubicBezTo>
                  <a:lnTo>
                    <a:pt x="2715491" y="817418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8" name="Vrije vorm 7">
              <a:extLst>
                <a:ext uri="{FF2B5EF4-FFF2-40B4-BE49-F238E27FC236}">
                  <a16:creationId xmlns:a16="http://schemas.microsoft.com/office/drawing/2014/main" id="{4E4B5A69-D304-E20F-DBC7-7BE00B8E65DD}"/>
                </a:ext>
              </a:extLst>
            </p:cNvPr>
            <p:cNvSpPr/>
            <p:nvPr/>
          </p:nvSpPr>
          <p:spPr>
            <a:xfrm>
              <a:off x="1634836" y="2822042"/>
              <a:ext cx="3283528" cy="2488543"/>
            </a:xfrm>
            <a:custGeom>
              <a:avLst/>
              <a:gdLst>
                <a:gd name="csX0" fmla="*/ 1787237 w 3283528"/>
                <a:gd name="csY0" fmla="*/ 170540 h 2488543"/>
                <a:gd name="csX1" fmla="*/ 1745673 w 3283528"/>
                <a:gd name="csY1" fmla="*/ 281376 h 2488543"/>
                <a:gd name="csX2" fmla="*/ 1731819 w 3283528"/>
                <a:gd name="csY2" fmla="*/ 322940 h 2488543"/>
                <a:gd name="csX3" fmla="*/ 1690255 w 3283528"/>
                <a:gd name="csY3" fmla="*/ 406067 h 2488543"/>
                <a:gd name="csX4" fmla="*/ 1662546 w 3283528"/>
                <a:gd name="csY4" fmla="*/ 516903 h 2488543"/>
                <a:gd name="csX5" fmla="*/ 1620982 w 3283528"/>
                <a:gd name="csY5" fmla="*/ 669303 h 2488543"/>
                <a:gd name="csX6" fmla="*/ 1593273 w 3283528"/>
                <a:gd name="csY6" fmla="*/ 807849 h 2488543"/>
                <a:gd name="csX7" fmla="*/ 1579419 w 3283528"/>
                <a:gd name="csY7" fmla="*/ 904831 h 2488543"/>
                <a:gd name="csX8" fmla="*/ 1565564 w 3283528"/>
                <a:gd name="csY8" fmla="*/ 960249 h 2488543"/>
                <a:gd name="csX9" fmla="*/ 1454728 w 3283528"/>
                <a:gd name="csY9" fmla="*/ 974103 h 2488543"/>
                <a:gd name="csX10" fmla="*/ 1371600 w 3283528"/>
                <a:gd name="csY10" fmla="*/ 1001813 h 2488543"/>
                <a:gd name="csX11" fmla="*/ 1260764 w 3283528"/>
                <a:gd name="csY11" fmla="*/ 1029522 h 2488543"/>
                <a:gd name="csX12" fmla="*/ 1219200 w 3283528"/>
                <a:gd name="csY12" fmla="*/ 1057231 h 2488543"/>
                <a:gd name="csX13" fmla="*/ 1177637 w 3283528"/>
                <a:gd name="csY13" fmla="*/ 1071085 h 2488543"/>
                <a:gd name="csX14" fmla="*/ 1094509 w 3283528"/>
                <a:gd name="csY14" fmla="*/ 1126503 h 2488543"/>
                <a:gd name="csX15" fmla="*/ 1066800 w 3283528"/>
                <a:gd name="csY15" fmla="*/ 1154213 h 2488543"/>
                <a:gd name="csX16" fmla="*/ 1025237 w 3283528"/>
                <a:gd name="csY16" fmla="*/ 1168067 h 2488543"/>
                <a:gd name="csX17" fmla="*/ 900546 w 3283528"/>
                <a:gd name="csY17" fmla="*/ 1278903 h 2488543"/>
                <a:gd name="csX18" fmla="*/ 900546 w 3283528"/>
                <a:gd name="csY18" fmla="*/ 1278903 h 2488543"/>
                <a:gd name="csX19" fmla="*/ 831273 w 3283528"/>
                <a:gd name="csY19" fmla="*/ 1320467 h 2488543"/>
                <a:gd name="csX20" fmla="*/ 803564 w 3283528"/>
                <a:gd name="csY20" fmla="*/ 946394 h 2488543"/>
                <a:gd name="csX21" fmla="*/ 775855 w 3283528"/>
                <a:gd name="csY21" fmla="*/ 863267 h 2488543"/>
                <a:gd name="csX22" fmla="*/ 762000 w 3283528"/>
                <a:gd name="csY22" fmla="*/ 821703 h 2488543"/>
                <a:gd name="csX23" fmla="*/ 734291 w 3283528"/>
                <a:gd name="csY23" fmla="*/ 724722 h 2488543"/>
                <a:gd name="csX24" fmla="*/ 748146 w 3283528"/>
                <a:gd name="csY24" fmla="*/ 475340 h 2488543"/>
                <a:gd name="csX25" fmla="*/ 775855 w 3283528"/>
                <a:gd name="csY25" fmla="*/ 336794 h 2488543"/>
                <a:gd name="csX26" fmla="*/ 803564 w 3283528"/>
                <a:gd name="csY26" fmla="*/ 170540 h 2488543"/>
                <a:gd name="csX27" fmla="*/ 789709 w 3283528"/>
                <a:gd name="csY27" fmla="*/ 4285 h 2488543"/>
                <a:gd name="csX28" fmla="*/ 748146 w 3283528"/>
                <a:gd name="csY28" fmla="*/ 31994 h 2488543"/>
                <a:gd name="csX29" fmla="*/ 720437 w 3283528"/>
                <a:gd name="csY29" fmla="*/ 87413 h 2488543"/>
                <a:gd name="csX30" fmla="*/ 678873 w 3283528"/>
                <a:gd name="csY30" fmla="*/ 128976 h 2488543"/>
                <a:gd name="csX31" fmla="*/ 595746 w 3283528"/>
                <a:gd name="csY31" fmla="*/ 239813 h 2488543"/>
                <a:gd name="csX32" fmla="*/ 498764 w 3283528"/>
                <a:gd name="csY32" fmla="*/ 336794 h 2488543"/>
                <a:gd name="csX33" fmla="*/ 457200 w 3283528"/>
                <a:gd name="csY33" fmla="*/ 378358 h 2488543"/>
                <a:gd name="csX34" fmla="*/ 415637 w 3283528"/>
                <a:gd name="csY34" fmla="*/ 433776 h 2488543"/>
                <a:gd name="csX35" fmla="*/ 387928 w 3283528"/>
                <a:gd name="csY35" fmla="*/ 475340 h 2488543"/>
                <a:gd name="csX36" fmla="*/ 346364 w 3283528"/>
                <a:gd name="csY36" fmla="*/ 516903 h 2488543"/>
                <a:gd name="csX37" fmla="*/ 318655 w 3283528"/>
                <a:gd name="csY37" fmla="*/ 558467 h 2488543"/>
                <a:gd name="csX38" fmla="*/ 277091 w 3283528"/>
                <a:gd name="csY38" fmla="*/ 600031 h 2488543"/>
                <a:gd name="csX39" fmla="*/ 249382 w 3283528"/>
                <a:gd name="csY39" fmla="*/ 641594 h 2488543"/>
                <a:gd name="csX40" fmla="*/ 193964 w 3283528"/>
                <a:gd name="csY40" fmla="*/ 710867 h 2488543"/>
                <a:gd name="csX41" fmla="*/ 124691 w 3283528"/>
                <a:gd name="csY41" fmla="*/ 821703 h 2488543"/>
                <a:gd name="csX42" fmla="*/ 96982 w 3283528"/>
                <a:gd name="csY42" fmla="*/ 849413 h 2488543"/>
                <a:gd name="csX43" fmla="*/ 69273 w 3283528"/>
                <a:gd name="csY43" fmla="*/ 904831 h 2488543"/>
                <a:gd name="csX44" fmla="*/ 55419 w 3283528"/>
                <a:gd name="csY44" fmla="*/ 946394 h 2488543"/>
                <a:gd name="csX45" fmla="*/ 27709 w 3283528"/>
                <a:gd name="csY45" fmla="*/ 974103 h 2488543"/>
                <a:gd name="csX46" fmla="*/ 69273 w 3283528"/>
                <a:gd name="csY46" fmla="*/ 1057231 h 2488543"/>
                <a:gd name="csX47" fmla="*/ 83128 w 3283528"/>
                <a:gd name="csY47" fmla="*/ 1098794 h 2488543"/>
                <a:gd name="csX48" fmla="*/ 138546 w 3283528"/>
                <a:gd name="csY48" fmla="*/ 1181922 h 2488543"/>
                <a:gd name="csX49" fmla="*/ 166255 w 3283528"/>
                <a:gd name="csY49" fmla="*/ 1251194 h 2488543"/>
                <a:gd name="csX50" fmla="*/ 290946 w 3283528"/>
                <a:gd name="csY50" fmla="*/ 1348176 h 2488543"/>
                <a:gd name="csX51" fmla="*/ 332509 w 3283528"/>
                <a:gd name="csY51" fmla="*/ 1375885 h 2488543"/>
                <a:gd name="csX52" fmla="*/ 304800 w 3283528"/>
                <a:gd name="csY52" fmla="*/ 1459013 h 2488543"/>
                <a:gd name="csX53" fmla="*/ 207819 w 3283528"/>
                <a:gd name="csY53" fmla="*/ 1583703 h 2488543"/>
                <a:gd name="csX54" fmla="*/ 152400 w 3283528"/>
                <a:gd name="csY54" fmla="*/ 1680685 h 2488543"/>
                <a:gd name="csX55" fmla="*/ 96982 w 3283528"/>
                <a:gd name="csY55" fmla="*/ 1763813 h 2488543"/>
                <a:gd name="csX56" fmla="*/ 83128 w 3283528"/>
                <a:gd name="csY56" fmla="*/ 1805376 h 2488543"/>
                <a:gd name="csX57" fmla="*/ 55419 w 3283528"/>
                <a:gd name="csY57" fmla="*/ 1846940 h 2488543"/>
                <a:gd name="csX58" fmla="*/ 27709 w 3283528"/>
                <a:gd name="csY58" fmla="*/ 1957776 h 2488543"/>
                <a:gd name="csX59" fmla="*/ 0 w 3283528"/>
                <a:gd name="csY59" fmla="*/ 2137885 h 2488543"/>
                <a:gd name="csX60" fmla="*/ 401782 w 3283528"/>
                <a:gd name="csY60" fmla="*/ 2165594 h 2488543"/>
                <a:gd name="csX61" fmla="*/ 484909 w 3283528"/>
                <a:gd name="csY61" fmla="*/ 2179449 h 2488543"/>
                <a:gd name="csX62" fmla="*/ 623455 w 3283528"/>
                <a:gd name="csY62" fmla="*/ 2234867 h 2488543"/>
                <a:gd name="csX63" fmla="*/ 748146 w 3283528"/>
                <a:gd name="csY63" fmla="*/ 2276431 h 2488543"/>
                <a:gd name="csX64" fmla="*/ 845128 w 3283528"/>
                <a:gd name="csY64" fmla="*/ 2317994 h 2488543"/>
                <a:gd name="csX65" fmla="*/ 928255 w 3283528"/>
                <a:gd name="csY65" fmla="*/ 2345703 h 2488543"/>
                <a:gd name="csX66" fmla="*/ 955964 w 3283528"/>
                <a:gd name="csY66" fmla="*/ 2262576 h 2488543"/>
                <a:gd name="csX67" fmla="*/ 1052946 w 3283528"/>
                <a:gd name="csY67" fmla="*/ 2151740 h 2488543"/>
                <a:gd name="csX68" fmla="*/ 1108364 w 3283528"/>
                <a:gd name="csY68" fmla="*/ 2110176 h 2488543"/>
                <a:gd name="csX69" fmla="*/ 1136073 w 3283528"/>
                <a:gd name="csY69" fmla="*/ 2068613 h 2488543"/>
                <a:gd name="csX70" fmla="*/ 1246909 w 3283528"/>
                <a:gd name="csY70" fmla="*/ 1985485 h 2488543"/>
                <a:gd name="csX71" fmla="*/ 1316182 w 3283528"/>
                <a:gd name="csY71" fmla="*/ 1930067 h 2488543"/>
                <a:gd name="csX72" fmla="*/ 1399309 w 3283528"/>
                <a:gd name="csY72" fmla="*/ 1846940 h 2488543"/>
                <a:gd name="csX73" fmla="*/ 1427019 w 3283528"/>
                <a:gd name="csY73" fmla="*/ 1819231 h 2488543"/>
                <a:gd name="csX74" fmla="*/ 1454728 w 3283528"/>
                <a:gd name="csY74" fmla="*/ 1874649 h 2488543"/>
                <a:gd name="csX75" fmla="*/ 1413164 w 3283528"/>
                <a:gd name="csY75" fmla="*/ 2082467 h 2488543"/>
                <a:gd name="csX76" fmla="*/ 1399309 w 3283528"/>
                <a:gd name="csY76" fmla="*/ 2193303 h 2488543"/>
                <a:gd name="csX77" fmla="*/ 1385455 w 3283528"/>
                <a:gd name="csY77" fmla="*/ 2248722 h 2488543"/>
                <a:gd name="csX78" fmla="*/ 1371600 w 3283528"/>
                <a:gd name="csY78" fmla="*/ 2317994 h 2488543"/>
                <a:gd name="csX79" fmla="*/ 1385455 w 3283528"/>
                <a:gd name="csY79" fmla="*/ 2484249 h 2488543"/>
                <a:gd name="csX80" fmla="*/ 1427019 w 3283528"/>
                <a:gd name="csY80" fmla="*/ 2456540 h 2488543"/>
                <a:gd name="csX81" fmla="*/ 1510146 w 3283528"/>
                <a:gd name="csY81" fmla="*/ 2331849 h 2488543"/>
                <a:gd name="csX82" fmla="*/ 1620982 w 3283528"/>
                <a:gd name="csY82" fmla="*/ 2221013 h 2488543"/>
                <a:gd name="csX83" fmla="*/ 1662546 w 3283528"/>
                <a:gd name="csY83" fmla="*/ 2165594 h 2488543"/>
                <a:gd name="csX84" fmla="*/ 1731819 w 3283528"/>
                <a:gd name="csY84" fmla="*/ 2110176 h 2488543"/>
                <a:gd name="csX85" fmla="*/ 1759528 w 3283528"/>
                <a:gd name="csY85" fmla="*/ 2068613 h 2488543"/>
                <a:gd name="csX86" fmla="*/ 1787237 w 3283528"/>
                <a:gd name="csY86" fmla="*/ 2040903 h 2488543"/>
                <a:gd name="csX87" fmla="*/ 1814946 w 3283528"/>
                <a:gd name="csY87" fmla="*/ 1999340 h 2488543"/>
                <a:gd name="csX88" fmla="*/ 1856509 w 3283528"/>
                <a:gd name="csY88" fmla="*/ 1971631 h 2488543"/>
                <a:gd name="csX89" fmla="*/ 1911928 w 3283528"/>
                <a:gd name="csY89" fmla="*/ 1888503 h 2488543"/>
                <a:gd name="csX90" fmla="*/ 1981200 w 3283528"/>
                <a:gd name="csY90" fmla="*/ 1902358 h 2488543"/>
                <a:gd name="csX91" fmla="*/ 2022764 w 3283528"/>
                <a:gd name="csY91" fmla="*/ 1916213 h 2488543"/>
                <a:gd name="csX92" fmla="*/ 2244437 w 3283528"/>
                <a:gd name="csY92" fmla="*/ 1943922 h 2488543"/>
                <a:gd name="csX93" fmla="*/ 2327564 w 3283528"/>
                <a:gd name="csY93" fmla="*/ 1957776 h 2488543"/>
                <a:gd name="csX94" fmla="*/ 2452255 w 3283528"/>
                <a:gd name="csY94" fmla="*/ 1971631 h 2488543"/>
                <a:gd name="csX95" fmla="*/ 2604655 w 3283528"/>
                <a:gd name="csY95" fmla="*/ 1999340 h 2488543"/>
                <a:gd name="csX96" fmla="*/ 2646219 w 3283528"/>
                <a:gd name="csY96" fmla="*/ 2013194 h 2488543"/>
                <a:gd name="csX97" fmla="*/ 2715491 w 3283528"/>
                <a:gd name="csY97" fmla="*/ 2027049 h 2488543"/>
                <a:gd name="csX98" fmla="*/ 2770909 w 3283528"/>
                <a:gd name="csY98" fmla="*/ 2040903 h 2488543"/>
                <a:gd name="csX99" fmla="*/ 2812473 w 3283528"/>
                <a:gd name="csY99" fmla="*/ 2068613 h 2488543"/>
                <a:gd name="csX100" fmla="*/ 2867891 w 3283528"/>
                <a:gd name="csY100" fmla="*/ 2082467 h 2488543"/>
                <a:gd name="csX101" fmla="*/ 2909455 w 3283528"/>
                <a:gd name="csY101" fmla="*/ 2096322 h 2488543"/>
                <a:gd name="csX102" fmla="*/ 2992582 w 3283528"/>
                <a:gd name="csY102" fmla="*/ 2179449 h 2488543"/>
                <a:gd name="csX103" fmla="*/ 3103419 w 3283528"/>
                <a:gd name="csY103" fmla="*/ 2262576 h 2488543"/>
                <a:gd name="csX104" fmla="*/ 3214255 w 3283528"/>
                <a:gd name="csY104" fmla="*/ 2248722 h 2488543"/>
                <a:gd name="csX105" fmla="*/ 3241964 w 3283528"/>
                <a:gd name="csY105" fmla="*/ 2207158 h 2488543"/>
                <a:gd name="csX106" fmla="*/ 3283528 w 3283528"/>
                <a:gd name="csY106" fmla="*/ 2165594 h 2488543"/>
                <a:gd name="csX107" fmla="*/ 3269673 w 3283528"/>
                <a:gd name="csY107" fmla="*/ 1860794 h 2488543"/>
                <a:gd name="csX108" fmla="*/ 3214255 w 3283528"/>
                <a:gd name="csY108" fmla="*/ 1777667 h 2488543"/>
                <a:gd name="csX109" fmla="*/ 3089564 w 3283528"/>
                <a:gd name="csY109" fmla="*/ 1680685 h 2488543"/>
                <a:gd name="csX110" fmla="*/ 3048000 w 3283528"/>
                <a:gd name="csY110" fmla="*/ 1652976 h 2488543"/>
                <a:gd name="csX111" fmla="*/ 2937164 w 3283528"/>
                <a:gd name="csY111" fmla="*/ 1625267 h 2488543"/>
                <a:gd name="csX112" fmla="*/ 2826328 w 3283528"/>
                <a:gd name="csY112" fmla="*/ 1528285 h 2488543"/>
                <a:gd name="csX113" fmla="*/ 2812473 w 3283528"/>
                <a:gd name="csY113" fmla="*/ 1459013 h 2488543"/>
                <a:gd name="csX114" fmla="*/ 2840182 w 3283528"/>
                <a:gd name="csY114" fmla="*/ 1195776 h 2488543"/>
                <a:gd name="csX115" fmla="*/ 2867891 w 3283528"/>
                <a:gd name="csY115" fmla="*/ 1112649 h 2488543"/>
                <a:gd name="csX116" fmla="*/ 2881746 w 3283528"/>
                <a:gd name="csY116" fmla="*/ 1071085 h 2488543"/>
                <a:gd name="csX117" fmla="*/ 2867891 w 3283528"/>
                <a:gd name="csY117" fmla="*/ 1029522 h 2488543"/>
                <a:gd name="csX118" fmla="*/ 2812473 w 3283528"/>
                <a:gd name="csY118" fmla="*/ 987958 h 2488543"/>
                <a:gd name="csX119" fmla="*/ 2770909 w 3283528"/>
                <a:gd name="csY119" fmla="*/ 960249 h 2488543"/>
                <a:gd name="csX120" fmla="*/ 2673928 w 3283528"/>
                <a:gd name="csY120" fmla="*/ 932540 h 2488543"/>
                <a:gd name="csX121" fmla="*/ 2507673 w 3283528"/>
                <a:gd name="csY121" fmla="*/ 890976 h 2488543"/>
                <a:gd name="csX122" fmla="*/ 2258291 w 3283528"/>
                <a:gd name="csY122" fmla="*/ 904831 h 2488543"/>
                <a:gd name="csX123" fmla="*/ 1898073 w 3283528"/>
                <a:gd name="csY123" fmla="*/ 918685 h 2488543"/>
                <a:gd name="csX124" fmla="*/ 1814946 w 3283528"/>
                <a:gd name="csY124" fmla="*/ 946394 h 2488543"/>
                <a:gd name="csX125" fmla="*/ 1620982 w 3283528"/>
                <a:gd name="csY125" fmla="*/ 932540 h 2488543"/>
                <a:gd name="csX126" fmla="*/ 1607128 w 3283528"/>
                <a:gd name="csY126" fmla="*/ 890976 h 2488543"/>
                <a:gd name="csX127" fmla="*/ 1620982 w 3283528"/>
                <a:gd name="csY127" fmla="*/ 710867 h 2488543"/>
                <a:gd name="csX128" fmla="*/ 1648691 w 3283528"/>
                <a:gd name="csY128" fmla="*/ 406067 h 2488543"/>
                <a:gd name="csX129" fmla="*/ 1662546 w 3283528"/>
                <a:gd name="csY129" fmla="*/ 350649 h 2488543"/>
                <a:gd name="csX130" fmla="*/ 1690255 w 3283528"/>
                <a:gd name="csY130" fmla="*/ 267522 h 24885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</a:cxnLst>
              <a:rect l="l" t="t" r="r" b="b"/>
              <a:pathLst>
                <a:path w="3283528" h="2488543">
                  <a:moveTo>
                    <a:pt x="1787237" y="170540"/>
                  </a:moveTo>
                  <a:cubicBezTo>
                    <a:pt x="1773382" y="207485"/>
                    <a:pt x="1759157" y="244294"/>
                    <a:pt x="1745673" y="281376"/>
                  </a:cubicBezTo>
                  <a:cubicBezTo>
                    <a:pt x="1740682" y="295101"/>
                    <a:pt x="1737750" y="309595"/>
                    <a:pt x="1731819" y="322940"/>
                  </a:cubicBezTo>
                  <a:cubicBezTo>
                    <a:pt x="1719237" y="351250"/>
                    <a:pt x="1700675" y="376892"/>
                    <a:pt x="1690255" y="406067"/>
                  </a:cubicBezTo>
                  <a:cubicBezTo>
                    <a:pt x="1677446" y="441931"/>
                    <a:pt x="1674589" y="480775"/>
                    <a:pt x="1662546" y="516903"/>
                  </a:cubicBezTo>
                  <a:cubicBezTo>
                    <a:pt x="1642640" y="576619"/>
                    <a:pt x="1636608" y="591173"/>
                    <a:pt x="1620982" y="669303"/>
                  </a:cubicBezTo>
                  <a:cubicBezTo>
                    <a:pt x="1611746" y="715485"/>
                    <a:pt x="1599933" y="761226"/>
                    <a:pt x="1593273" y="807849"/>
                  </a:cubicBezTo>
                  <a:cubicBezTo>
                    <a:pt x="1588655" y="840176"/>
                    <a:pt x="1585261" y="872702"/>
                    <a:pt x="1579419" y="904831"/>
                  </a:cubicBezTo>
                  <a:cubicBezTo>
                    <a:pt x="1576013" y="923565"/>
                    <a:pt x="1582209" y="951002"/>
                    <a:pt x="1565564" y="960249"/>
                  </a:cubicBezTo>
                  <a:cubicBezTo>
                    <a:pt x="1533017" y="978331"/>
                    <a:pt x="1491673" y="969485"/>
                    <a:pt x="1454728" y="974103"/>
                  </a:cubicBezTo>
                  <a:cubicBezTo>
                    <a:pt x="1427019" y="983340"/>
                    <a:pt x="1399936" y="994729"/>
                    <a:pt x="1371600" y="1001813"/>
                  </a:cubicBezTo>
                  <a:lnTo>
                    <a:pt x="1260764" y="1029522"/>
                  </a:lnTo>
                  <a:cubicBezTo>
                    <a:pt x="1246909" y="1038758"/>
                    <a:pt x="1234093" y="1049784"/>
                    <a:pt x="1219200" y="1057231"/>
                  </a:cubicBezTo>
                  <a:cubicBezTo>
                    <a:pt x="1206138" y="1063762"/>
                    <a:pt x="1190403" y="1063993"/>
                    <a:pt x="1177637" y="1071085"/>
                  </a:cubicBezTo>
                  <a:cubicBezTo>
                    <a:pt x="1148525" y="1087258"/>
                    <a:pt x="1118057" y="1102954"/>
                    <a:pt x="1094509" y="1126503"/>
                  </a:cubicBezTo>
                  <a:cubicBezTo>
                    <a:pt x="1085273" y="1135740"/>
                    <a:pt x="1078001" y="1147492"/>
                    <a:pt x="1066800" y="1154213"/>
                  </a:cubicBezTo>
                  <a:cubicBezTo>
                    <a:pt x="1054277" y="1161727"/>
                    <a:pt x="1039091" y="1163449"/>
                    <a:pt x="1025237" y="1168067"/>
                  </a:cubicBezTo>
                  <a:cubicBezTo>
                    <a:pt x="963692" y="1250127"/>
                    <a:pt x="1002886" y="1210676"/>
                    <a:pt x="900546" y="1278903"/>
                  </a:cubicBezTo>
                  <a:lnTo>
                    <a:pt x="900546" y="1278903"/>
                  </a:lnTo>
                  <a:cubicBezTo>
                    <a:pt x="862511" y="1316940"/>
                    <a:pt x="885229" y="1302482"/>
                    <a:pt x="831273" y="1320467"/>
                  </a:cubicBezTo>
                  <a:cubicBezTo>
                    <a:pt x="778533" y="1162238"/>
                    <a:pt x="846953" y="1380275"/>
                    <a:pt x="803564" y="946394"/>
                  </a:cubicBezTo>
                  <a:cubicBezTo>
                    <a:pt x="800658" y="917331"/>
                    <a:pt x="785091" y="890976"/>
                    <a:pt x="775855" y="863267"/>
                  </a:cubicBezTo>
                  <a:cubicBezTo>
                    <a:pt x="771237" y="849412"/>
                    <a:pt x="765542" y="835871"/>
                    <a:pt x="762000" y="821703"/>
                  </a:cubicBezTo>
                  <a:cubicBezTo>
                    <a:pt x="744604" y="752117"/>
                    <a:pt x="754168" y="784349"/>
                    <a:pt x="734291" y="724722"/>
                  </a:cubicBezTo>
                  <a:cubicBezTo>
                    <a:pt x="738909" y="641595"/>
                    <a:pt x="741232" y="558308"/>
                    <a:pt x="748146" y="475340"/>
                  </a:cubicBezTo>
                  <a:cubicBezTo>
                    <a:pt x="755943" y="381772"/>
                    <a:pt x="761414" y="413811"/>
                    <a:pt x="775855" y="336794"/>
                  </a:cubicBezTo>
                  <a:cubicBezTo>
                    <a:pt x="786209" y="281574"/>
                    <a:pt x="803564" y="170540"/>
                    <a:pt x="803564" y="170540"/>
                  </a:cubicBezTo>
                  <a:cubicBezTo>
                    <a:pt x="798946" y="115122"/>
                    <a:pt x="810362" y="55918"/>
                    <a:pt x="789709" y="4285"/>
                  </a:cubicBezTo>
                  <a:cubicBezTo>
                    <a:pt x="783525" y="-11175"/>
                    <a:pt x="758806" y="19202"/>
                    <a:pt x="748146" y="31994"/>
                  </a:cubicBezTo>
                  <a:cubicBezTo>
                    <a:pt x="734924" y="47860"/>
                    <a:pt x="732442" y="70607"/>
                    <a:pt x="720437" y="87413"/>
                  </a:cubicBezTo>
                  <a:cubicBezTo>
                    <a:pt x="709049" y="103357"/>
                    <a:pt x="691416" y="113924"/>
                    <a:pt x="678873" y="128976"/>
                  </a:cubicBezTo>
                  <a:cubicBezTo>
                    <a:pt x="567494" y="262630"/>
                    <a:pt x="781026" y="37690"/>
                    <a:pt x="595746" y="239813"/>
                  </a:cubicBezTo>
                  <a:cubicBezTo>
                    <a:pt x="564853" y="273514"/>
                    <a:pt x="531091" y="304467"/>
                    <a:pt x="498764" y="336794"/>
                  </a:cubicBezTo>
                  <a:cubicBezTo>
                    <a:pt x="484909" y="350649"/>
                    <a:pt x="468956" y="362683"/>
                    <a:pt x="457200" y="378358"/>
                  </a:cubicBezTo>
                  <a:cubicBezTo>
                    <a:pt x="443346" y="396831"/>
                    <a:pt x="429058" y="414986"/>
                    <a:pt x="415637" y="433776"/>
                  </a:cubicBezTo>
                  <a:cubicBezTo>
                    <a:pt x="405959" y="447326"/>
                    <a:pt x="398588" y="462548"/>
                    <a:pt x="387928" y="475340"/>
                  </a:cubicBezTo>
                  <a:cubicBezTo>
                    <a:pt x="375385" y="490392"/>
                    <a:pt x="358907" y="501851"/>
                    <a:pt x="346364" y="516903"/>
                  </a:cubicBezTo>
                  <a:cubicBezTo>
                    <a:pt x="335704" y="529695"/>
                    <a:pt x="329315" y="545675"/>
                    <a:pt x="318655" y="558467"/>
                  </a:cubicBezTo>
                  <a:cubicBezTo>
                    <a:pt x="306112" y="573519"/>
                    <a:pt x="289634" y="584979"/>
                    <a:pt x="277091" y="600031"/>
                  </a:cubicBezTo>
                  <a:cubicBezTo>
                    <a:pt x="266431" y="612823"/>
                    <a:pt x="259373" y="628273"/>
                    <a:pt x="249382" y="641594"/>
                  </a:cubicBezTo>
                  <a:cubicBezTo>
                    <a:pt x="231640" y="665251"/>
                    <a:pt x="210922" y="686642"/>
                    <a:pt x="193964" y="710867"/>
                  </a:cubicBezTo>
                  <a:cubicBezTo>
                    <a:pt x="173543" y="740040"/>
                    <a:pt x="148967" y="791358"/>
                    <a:pt x="124691" y="821703"/>
                  </a:cubicBezTo>
                  <a:cubicBezTo>
                    <a:pt x="116531" y="831903"/>
                    <a:pt x="104228" y="838544"/>
                    <a:pt x="96982" y="849413"/>
                  </a:cubicBezTo>
                  <a:cubicBezTo>
                    <a:pt x="85526" y="866597"/>
                    <a:pt x="77409" y="885848"/>
                    <a:pt x="69273" y="904831"/>
                  </a:cubicBezTo>
                  <a:cubicBezTo>
                    <a:pt x="63520" y="918254"/>
                    <a:pt x="62933" y="933871"/>
                    <a:pt x="55419" y="946394"/>
                  </a:cubicBezTo>
                  <a:cubicBezTo>
                    <a:pt x="48698" y="957595"/>
                    <a:pt x="36946" y="964867"/>
                    <a:pt x="27709" y="974103"/>
                  </a:cubicBezTo>
                  <a:cubicBezTo>
                    <a:pt x="62533" y="1078572"/>
                    <a:pt x="15559" y="949804"/>
                    <a:pt x="69273" y="1057231"/>
                  </a:cubicBezTo>
                  <a:cubicBezTo>
                    <a:pt x="75804" y="1070293"/>
                    <a:pt x="76036" y="1086028"/>
                    <a:pt x="83128" y="1098794"/>
                  </a:cubicBezTo>
                  <a:cubicBezTo>
                    <a:pt x="99301" y="1127905"/>
                    <a:pt x="126178" y="1151002"/>
                    <a:pt x="138546" y="1181922"/>
                  </a:cubicBezTo>
                  <a:cubicBezTo>
                    <a:pt x="147782" y="1205013"/>
                    <a:pt x="151628" y="1231081"/>
                    <a:pt x="166255" y="1251194"/>
                  </a:cubicBezTo>
                  <a:cubicBezTo>
                    <a:pt x="226067" y="1333435"/>
                    <a:pt x="224744" y="1326110"/>
                    <a:pt x="290946" y="1348176"/>
                  </a:cubicBezTo>
                  <a:cubicBezTo>
                    <a:pt x="304800" y="1357412"/>
                    <a:pt x="330444" y="1359363"/>
                    <a:pt x="332509" y="1375885"/>
                  </a:cubicBezTo>
                  <a:cubicBezTo>
                    <a:pt x="336132" y="1404868"/>
                    <a:pt x="319827" y="1433967"/>
                    <a:pt x="304800" y="1459013"/>
                  </a:cubicBezTo>
                  <a:cubicBezTo>
                    <a:pt x="277709" y="1504164"/>
                    <a:pt x="231367" y="1536607"/>
                    <a:pt x="207819" y="1583703"/>
                  </a:cubicBezTo>
                  <a:cubicBezTo>
                    <a:pt x="124075" y="1751188"/>
                    <a:pt x="230737" y="1543596"/>
                    <a:pt x="152400" y="1680685"/>
                  </a:cubicBezTo>
                  <a:cubicBezTo>
                    <a:pt x="107665" y="1758971"/>
                    <a:pt x="146369" y="1714425"/>
                    <a:pt x="96982" y="1763813"/>
                  </a:cubicBezTo>
                  <a:cubicBezTo>
                    <a:pt x="92364" y="1777667"/>
                    <a:pt x="89659" y="1792314"/>
                    <a:pt x="83128" y="1805376"/>
                  </a:cubicBezTo>
                  <a:cubicBezTo>
                    <a:pt x="75681" y="1820269"/>
                    <a:pt x="61109" y="1831291"/>
                    <a:pt x="55419" y="1846940"/>
                  </a:cubicBezTo>
                  <a:cubicBezTo>
                    <a:pt x="42404" y="1882730"/>
                    <a:pt x="35177" y="1920433"/>
                    <a:pt x="27709" y="1957776"/>
                  </a:cubicBezTo>
                  <a:cubicBezTo>
                    <a:pt x="6553" y="2063559"/>
                    <a:pt x="16776" y="2003683"/>
                    <a:pt x="0" y="2137885"/>
                  </a:cubicBezTo>
                  <a:lnTo>
                    <a:pt x="401782" y="2165594"/>
                  </a:lnTo>
                  <a:cubicBezTo>
                    <a:pt x="429771" y="2167993"/>
                    <a:pt x="458096" y="2171070"/>
                    <a:pt x="484909" y="2179449"/>
                  </a:cubicBezTo>
                  <a:cubicBezTo>
                    <a:pt x="532384" y="2194285"/>
                    <a:pt x="576268" y="2219138"/>
                    <a:pt x="623455" y="2234867"/>
                  </a:cubicBezTo>
                  <a:cubicBezTo>
                    <a:pt x="665019" y="2248722"/>
                    <a:pt x="711692" y="2252128"/>
                    <a:pt x="748146" y="2276431"/>
                  </a:cubicBezTo>
                  <a:cubicBezTo>
                    <a:pt x="814088" y="2320393"/>
                    <a:pt x="763794" y="2293594"/>
                    <a:pt x="845128" y="2317994"/>
                  </a:cubicBezTo>
                  <a:cubicBezTo>
                    <a:pt x="873104" y="2326387"/>
                    <a:pt x="928255" y="2345703"/>
                    <a:pt x="928255" y="2345703"/>
                  </a:cubicBezTo>
                  <a:cubicBezTo>
                    <a:pt x="937491" y="2317994"/>
                    <a:pt x="942902" y="2288700"/>
                    <a:pt x="955964" y="2262576"/>
                  </a:cubicBezTo>
                  <a:cubicBezTo>
                    <a:pt x="972237" y="2230031"/>
                    <a:pt x="1027548" y="2173964"/>
                    <a:pt x="1052946" y="2151740"/>
                  </a:cubicBezTo>
                  <a:cubicBezTo>
                    <a:pt x="1070324" y="2136534"/>
                    <a:pt x="1092036" y="2126504"/>
                    <a:pt x="1108364" y="2110176"/>
                  </a:cubicBezTo>
                  <a:cubicBezTo>
                    <a:pt x="1120138" y="2098402"/>
                    <a:pt x="1123697" y="2079752"/>
                    <a:pt x="1136073" y="2068613"/>
                  </a:cubicBezTo>
                  <a:cubicBezTo>
                    <a:pt x="1170400" y="2037719"/>
                    <a:pt x="1214253" y="2018140"/>
                    <a:pt x="1246909" y="1985485"/>
                  </a:cubicBezTo>
                  <a:cubicBezTo>
                    <a:pt x="1368684" y="1863714"/>
                    <a:pt x="1158852" y="2069916"/>
                    <a:pt x="1316182" y="1930067"/>
                  </a:cubicBezTo>
                  <a:cubicBezTo>
                    <a:pt x="1345470" y="1904033"/>
                    <a:pt x="1371600" y="1874649"/>
                    <a:pt x="1399309" y="1846940"/>
                  </a:cubicBezTo>
                  <a:lnTo>
                    <a:pt x="1427019" y="1819231"/>
                  </a:lnTo>
                  <a:cubicBezTo>
                    <a:pt x="1436255" y="1837704"/>
                    <a:pt x="1452858" y="1854081"/>
                    <a:pt x="1454728" y="1874649"/>
                  </a:cubicBezTo>
                  <a:cubicBezTo>
                    <a:pt x="1460147" y="1934259"/>
                    <a:pt x="1420035" y="2027498"/>
                    <a:pt x="1413164" y="2082467"/>
                  </a:cubicBezTo>
                  <a:cubicBezTo>
                    <a:pt x="1408546" y="2119412"/>
                    <a:pt x="1405430" y="2156577"/>
                    <a:pt x="1399309" y="2193303"/>
                  </a:cubicBezTo>
                  <a:cubicBezTo>
                    <a:pt x="1396179" y="2212085"/>
                    <a:pt x="1389586" y="2230134"/>
                    <a:pt x="1385455" y="2248722"/>
                  </a:cubicBezTo>
                  <a:cubicBezTo>
                    <a:pt x="1380347" y="2271709"/>
                    <a:pt x="1376218" y="2294903"/>
                    <a:pt x="1371600" y="2317994"/>
                  </a:cubicBezTo>
                  <a:cubicBezTo>
                    <a:pt x="1376218" y="2373412"/>
                    <a:pt x="1364802" y="2432616"/>
                    <a:pt x="1385455" y="2484249"/>
                  </a:cubicBezTo>
                  <a:cubicBezTo>
                    <a:pt x="1391639" y="2499709"/>
                    <a:pt x="1416475" y="2469427"/>
                    <a:pt x="1427019" y="2456540"/>
                  </a:cubicBezTo>
                  <a:cubicBezTo>
                    <a:pt x="1458651" y="2417878"/>
                    <a:pt x="1478941" y="2370856"/>
                    <a:pt x="1510146" y="2331849"/>
                  </a:cubicBezTo>
                  <a:cubicBezTo>
                    <a:pt x="1681255" y="2117962"/>
                    <a:pt x="1462832" y="2379163"/>
                    <a:pt x="1620982" y="2221013"/>
                  </a:cubicBezTo>
                  <a:cubicBezTo>
                    <a:pt x="1637310" y="2204685"/>
                    <a:pt x="1646218" y="2181922"/>
                    <a:pt x="1662546" y="2165594"/>
                  </a:cubicBezTo>
                  <a:cubicBezTo>
                    <a:pt x="1734558" y="2093581"/>
                    <a:pt x="1676974" y="2178730"/>
                    <a:pt x="1731819" y="2110176"/>
                  </a:cubicBezTo>
                  <a:cubicBezTo>
                    <a:pt x="1742221" y="2097174"/>
                    <a:pt x="1749126" y="2081615"/>
                    <a:pt x="1759528" y="2068613"/>
                  </a:cubicBezTo>
                  <a:cubicBezTo>
                    <a:pt x="1767688" y="2058413"/>
                    <a:pt x="1779077" y="2051103"/>
                    <a:pt x="1787237" y="2040903"/>
                  </a:cubicBezTo>
                  <a:cubicBezTo>
                    <a:pt x="1797639" y="2027901"/>
                    <a:pt x="1803172" y="2011114"/>
                    <a:pt x="1814946" y="1999340"/>
                  </a:cubicBezTo>
                  <a:cubicBezTo>
                    <a:pt x="1826720" y="1987566"/>
                    <a:pt x="1842655" y="1980867"/>
                    <a:pt x="1856509" y="1971631"/>
                  </a:cubicBezTo>
                  <a:cubicBezTo>
                    <a:pt x="1874982" y="1943922"/>
                    <a:pt x="1879272" y="1881972"/>
                    <a:pt x="1911928" y="1888503"/>
                  </a:cubicBezTo>
                  <a:cubicBezTo>
                    <a:pt x="1935019" y="1893121"/>
                    <a:pt x="1958355" y="1896647"/>
                    <a:pt x="1981200" y="1902358"/>
                  </a:cubicBezTo>
                  <a:cubicBezTo>
                    <a:pt x="1995368" y="1905900"/>
                    <a:pt x="2008443" y="1913349"/>
                    <a:pt x="2022764" y="1916213"/>
                  </a:cubicBezTo>
                  <a:cubicBezTo>
                    <a:pt x="2083419" y="1928344"/>
                    <a:pt x="2186829" y="1936241"/>
                    <a:pt x="2244437" y="1943922"/>
                  </a:cubicBezTo>
                  <a:cubicBezTo>
                    <a:pt x="2272282" y="1947635"/>
                    <a:pt x="2299719" y="1954063"/>
                    <a:pt x="2327564" y="1957776"/>
                  </a:cubicBezTo>
                  <a:cubicBezTo>
                    <a:pt x="2369017" y="1963303"/>
                    <a:pt x="2410691" y="1967013"/>
                    <a:pt x="2452255" y="1971631"/>
                  </a:cubicBezTo>
                  <a:cubicBezTo>
                    <a:pt x="2616546" y="2012702"/>
                    <a:pt x="2356438" y="1949697"/>
                    <a:pt x="2604655" y="1999340"/>
                  </a:cubicBezTo>
                  <a:cubicBezTo>
                    <a:pt x="2618975" y="2002204"/>
                    <a:pt x="2632051" y="2009652"/>
                    <a:pt x="2646219" y="2013194"/>
                  </a:cubicBezTo>
                  <a:cubicBezTo>
                    <a:pt x="2669064" y="2018905"/>
                    <a:pt x="2692504" y="2021941"/>
                    <a:pt x="2715491" y="2027049"/>
                  </a:cubicBezTo>
                  <a:cubicBezTo>
                    <a:pt x="2734079" y="2031180"/>
                    <a:pt x="2752436" y="2036285"/>
                    <a:pt x="2770909" y="2040903"/>
                  </a:cubicBezTo>
                  <a:cubicBezTo>
                    <a:pt x="2784764" y="2050140"/>
                    <a:pt x="2797168" y="2062054"/>
                    <a:pt x="2812473" y="2068613"/>
                  </a:cubicBezTo>
                  <a:cubicBezTo>
                    <a:pt x="2829975" y="2076114"/>
                    <a:pt x="2849582" y="2077236"/>
                    <a:pt x="2867891" y="2082467"/>
                  </a:cubicBezTo>
                  <a:cubicBezTo>
                    <a:pt x="2881933" y="2086479"/>
                    <a:pt x="2895600" y="2091704"/>
                    <a:pt x="2909455" y="2096322"/>
                  </a:cubicBezTo>
                  <a:cubicBezTo>
                    <a:pt x="2937164" y="2124031"/>
                    <a:pt x="2959977" y="2157712"/>
                    <a:pt x="2992582" y="2179449"/>
                  </a:cubicBezTo>
                  <a:cubicBezTo>
                    <a:pt x="3086578" y="2242113"/>
                    <a:pt x="3052160" y="2211319"/>
                    <a:pt x="3103419" y="2262576"/>
                  </a:cubicBezTo>
                  <a:cubicBezTo>
                    <a:pt x="3140364" y="2257958"/>
                    <a:pt x="3179685" y="2262550"/>
                    <a:pt x="3214255" y="2248722"/>
                  </a:cubicBezTo>
                  <a:cubicBezTo>
                    <a:pt x="3229715" y="2242538"/>
                    <a:pt x="3231304" y="2219950"/>
                    <a:pt x="3241964" y="2207158"/>
                  </a:cubicBezTo>
                  <a:cubicBezTo>
                    <a:pt x="3254507" y="2192106"/>
                    <a:pt x="3269673" y="2179449"/>
                    <a:pt x="3283528" y="2165594"/>
                  </a:cubicBezTo>
                  <a:cubicBezTo>
                    <a:pt x="3278910" y="2063994"/>
                    <a:pt x="3287552" y="1960915"/>
                    <a:pt x="3269673" y="1860794"/>
                  </a:cubicBezTo>
                  <a:cubicBezTo>
                    <a:pt x="3263819" y="1828011"/>
                    <a:pt x="3237803" y="1801215"/>
                    <a:pt x="3214255" y="1777667"/>
                  </a:cubicBezTo>
                  <a:cubicBezTo>
                    <a:pt x="3149143" y="1712555"/>
                    <a:pt x="3188993" y="1746971"/>
                    <a:pt x="3089564" y="1680685"/>
                  </a:cubicBezTo>
                  <a:cubicBezTo>
                    <a:pt x="3075709" y="1671449"/>
                    <a:pt x="3063797" y="1658241"/>
                    <a:pt x="3048000" y="1652976"/>
                  </a:cubicBezTo>
                  <a:cubicBezTo>
                    <a:pt x="2984097" y="1631676"/>
                    <a:pt x="3020757" y="1641986"/>
                    <a:pt x="2937164" y="1625267"/>
                  </a:cubicBezTo>
                  <a:cubicBezTo>
                    <a:pt x="2840182" y="1560613"/>
                    <a:pt x="2872510" y="1597558"/>
                    <a:pt x="2826328" y="1528285"/>
                  </a:cubicBezTo>
                  <a:cubicBezTo>
                    <a:pt x="2821710" y="1505194"/>
                    <a:pt x="2812473" y="1482561"/>
                    <a:pt x="2812473" y="1459013"/>
                  </a:cubicBezTo>
                  <a:cubicBezTo>
                    <a:pt x="2812473" y="1357217"/>
                    <a:pt x="2813637" y="1284259"/>
                    <a:pt x="2840182" y="1195776"/>
                  </a:cubicBezTo>
                  <a:cubicBezTo>
                    <a:pt x="2848575" y="1167800"/>
                    <a:pt x="2858655" y="1140358"/>
                    <a:pt x="2867891" y="1112649"/>
                  </a:cubicBezTo>
                  <a:lnTo>
                    <a:pt x="2881746" y="1071085"/>
                  </a:lnTo>
                  <a:cubicBezTo>
                    <a:pt x="2877128" y="1057231"/>
                    <a:pt x="2877240" y="1040741"/>
                    <a:pt x="2867891" y="1029522"/>
                  </a:cubicBezTo>
                  <a:cubicBezTo>
                    <a:pt x="2853108" y="1011783"/>
                    <a:pt x="2831263" y="1001379"/>
                    <a:pt x="2812473" y="987958"/>
                  </a:cubicBezTo>
                  <a:cubicBezTo>
                    <a:pt x="2798923" y="978280"/>
                    <a:pt x="2785802" y="967696"/>
                    <a:pt x="2770909" y="960249"/>
                  </a:cubicBezTo>
                  <a:cubicBezTo>
                    <a:pt x="2747623" y="948606"/>
                    <a:pt x="2696131" y="939201"/>
                    <a:pt x="2673928" y="932540"/>
                  </a:cubicBezTo>
                  <a:cubicBezTo>
                    <a:pt x="2536702" y="891373"/>
                    <a:pt x="2646009" y="914033"/>
                    <a:pt x="2507673" y="890976"/>
                  </a:cubicBezTo>
                  <a:lnTo>
                    <a:pt x="2258291" y="904831"/>
                  </a:lnTo>
                  <a:cubicBezTo>
                    <a:pt x="2138254" y="910287"/>
                    <a:pt x="2017710" y="907469"/>
                    <a:pt x="1898073" y="918685"/>
                  </a:cubicBezTo>
                  <a:cubicBezTo>
                    <a:pt x="1868993" y="921411"/>
                    <a:pt x="1814946" y="946394"/>
                    <a:pt x="1814946" y="946394"/>
                  </a:cubicBezTo>
                  <a:cubicBezTo>
                    <a:pt x="1750291" y="941776"/>
                    <a:pt x="1683613" y="949241"/>
                    <a:pt x="1620982" y="932540"/>
                  </a:cubicBezTo>
                  <a:cubicBezTo>
                    <a:pt x="1606871" y="928777"/>
                    <a:pt x="1607128" y="905580"/>
                    <a:pt x="1607128" y="890976"/>
                  </a:cubicBezTo>
                  <a:cubicBezTo>
                    <a:pt x="1607128" y="830762"/>
                    <a:pt x="1617226" y="770963"/>
                    <a:pt x="1620982" y="710867"/>
                  </a:cubicBezTo>
                  <a:cubicBezTo>
                    <a:pt x="1649132" y="260472"/>
                    <a:pt x="1604804" y="559672"/>
                    <a:pt x="1648691" y="406067"/>
                  </a:cubicBezTo>
                  <a:cubicBezTo>
                    <a:pt x="1653922" y="387758"/>
                    <a:pt x="1657074" y="368887"/>
                    <a:pt x="1662546" y="350649"/>
                  </a:cubicBezTo>
                  <a:cubicBezTo>
                    <a:pt x="1670939" y="322673"/>
                    <a:pt x="1690255" y="267522"/>
                    <a:pt x="1690255" y="267522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7C2EB22D-AAC4-159F-71C1-AF5D15D4D291}"/>
                </a:ext>
              </a:extLst>
            </p:cNvPr>
            <p:cNvSpPr/>
            <p:nvPr/>
          </p:nvSpPr>
          <p:spPr>
            <a:xfrm>
              <a:off x="900545" y="2951018"/>
              <a:ext cx="4059382" cy="2594143"/>
            </a:xfrm>
            <a:custGeom>
              <a:avLst/>
              <a:gdLst>
                <a:gd name="csX0" fmla="*/ 651164 w 4059382"/>
                <a:gd name="csY0" fmla="*/ 1510146 h 2594143"/>
                <a:gd name="csX1" fmla="*/ 554182 w 4059382"/>
                <a:gd name="csY1" fmla="*/ 1524000 h 2594143"/>
                <a:gd name="csX2" fmla="*/ 415637 w 4059382"/>
                <a:gd name="csY2" fmla="*/ 1551709 h 2594143"/>
                <a:gd name="csX3" fmla="*/ 332510 w 4059382"/>
                <a:gd name="csY3" fmla="*/ 1579418 h 2594143"/>
                <a:gd name="csX4" fmla="*/ 277091 w 4059382"/>
                <a:gd name="csY4" fmla="*/ 1607127 h 2594143"/>
                <a:gd name="csX5" fmla="*/ 235528 w 4059382"/>
                <a:gd name="csY5" fmla="*/ 1634837 h 2594143"/>
                <a:gd name="csX6" fmla="*/ 124691 w 4059382"/>
                <a:gd name="csY6" fmla="*/ 1690255 h 2594143"/>
                <a:gd name="csX7" fmla="*/ 83128 w 4059382"/>
                <a:gd name="csY7" fmla="*/ 1717964 h 2594143"/>
                <a:gd name="csX8" fmla="*/ 0 w 4059382"/>
                <a:gd name="csY8" fmla="*/ 1745673 h 2594143"/>
                <a:gd name="csX9" fmla="*/ 27710 w 4059382"/>
                <a:gd name="csY9" fmla="*/ 1787237 h 2594143"/>
                <a:gd name="csX10" fmla="*/ 69273 w 4059382"/>
                <a:gd name="csY10" fmla="*/ 1814946 h 2594143"/>
                <a:gd name="csX11" fmla="*/ 124691 w 4059382"/>
                <a:gd name="csY11" fmla="*/ 1856509 h 2594143"/>
                <a:gd name="csX12" fmla="*/ 207819 w 4059382"/>
                <a:gd name="csY12" fmla="*/ 1939637 h 2594143"/>
                <a:gd name="csX13" fmla="*/ 249382 w 4059382"/>
                <a:gd name="csY13" fmla="*/ 1967346 h 2594143"/>
                <a:gd name="csX14" fmla="*/ 332510 w 4059382"/>
                <a:gd name="csY14" fmla="*/ 2078182 h 2594143"/>
                <a:gd name="csX15" fmla="*/ 387928 w 4059382"/>
                <a:gd name="csY15" fmla="*/ 2133600 h 2594143"/>
                <a:gd name="csX16" fmla="*/ 471055 w 4059382"/>
                <a:gd name="csY16" fmla="*/ 2258291 h 2594143"/>
                <a:gd name="csX17" fmla="*/ 512619 w 4059382"/>
                <a:gd name="csY17" fmla="*/ 2313709 h 2594143"/>
                <a:gd name="csX18" fmla="*/ 554182 w 4059382"/>
                <a:gd name="csY18" fmla="*/ 2341418 h 2594143"/>
                <a:gd name="csX19" fmla="*/ 637310 w 4059382"/>
                <a:gd name="csY19" fmla="*/ 2424546 h 2594143"/>
                <a:gd name="csX20" fmla="*/ 665019 w 4059382"/>
                <a:gd name="csY20" fmla="*/ 2466109 h 2594143"/>
                <a:gd name="csX21" fmla="*/ 526473 w 4059382"/>
                <a:gd name="csY21" fmla="*/ 2479964 h 2594143"/>
                <a:gd name="csX22" fmla="*/ 415637 w 4059382"/>
                <a:gd name="csY22" fmla="*/ 2493818 h 2594143"/>
                <a:gd name="csX23" fmla="*/ 360219 w 4059382"/>
                <a:gd name="csY23" fmla="*/ 2507673 h 2594143"/>
                <a:gd name="csX24" fmla="*/ 401782 w 4059382"/>
                <a:gd name="csY24" fmla="*/ 2521527 h 2594143"/>
                <a:gd name="csX25" fmla="*/ 1343891 w 4059382"/>
                <a:gd name="csY25" fmla="*/ 2507673 h 2594143"/>
                <a:gd name="csX26" fmla="*/ 1385455 w 4059382"/>
                <a:gd name="csY26" fmla="*/ 2466109 h 2594143"/>
                <a:gd name="csX27" fmla="*/ 1482437 w 4059382"/>
                <a:gd name="csY27" fmla="*/ 2272146 h 2594143"/>
                <a:gd name="csX28" fmla="*/ 1510146 w 4059382"/>
                <a:gd name="csY28" fmla="*/ 2230582 h 2594143"/>
                <a:gd name="csX29" fmla="*/ 1565564 w 4059382"/>
                <a:gd name="csY29" fmla="*/ 2064327 h 2594143"/>
                <a:gd name="csX30" fmla="*/ 1593273 w 4059382"/>
                <a:gd name="csY30" fmla="*/ 1981200 h 2594143"/>
                <a:gd name="csX31" fmla="*/ 1607128 w 4059382"/>
                <a:gd name="csY31" fmla="*/ 1939637 h 2594143"/>
                <a:gd name="csX32" fmla="*/ 1565564 w 4059382"/>
                <a:gd name="csY32" fmla="*/ 1925782 h 2594143"/>
                <a:gd name="csX33" fmla="*/ 1510146 w 4059382"/>
                <a:gd name="csY33" fmla="*/ 1814946 h 2594143"/>
                <a:gd name="csX34" fmla="*/ 1482437 w 4059382"/>
                <a:gd name="csY34" fmla="*/ 1773382 h 2594143"/>
                <a:gd name="csX35" fmla="*/ 1468582 w 4059382"/>
                <a:gd name="csY35" fmla="*/ 1731818 h 2594143"/>
                <a:gd name="csX36" fmla="*/ 1440873 w 4059382"/>
                <a:gd name="csY36" fmla="*/ 1676400 h 2594143"/>
                <a:gd name="csX37" fmla="*/ 1427019 w 4059382"/>
                <a:gd name="csY37" fmla="*/ 1620982 h 2594143"/>
                <a:gd name="csX38" fmla="*/ 1413164 w 4059382"/>
                <a:gd name="csY38" fmla="*/ 1579418 h 2594143"/>
                <a:gd name="csX39" fmla="*/ 1634837 w 4059382"/>
                <a:gd name="csY39" fmla="*/ 1593273 h 2594143"/>
                <a:gd name="csX40" fmla="*/ 1814946 w 4059382"/>
                <a:gd name="csY40" fmla="*/ 1620982 h 2594143"/>
                <a:gd name="csX41" fmla="*/ 1953491 w 4059382"/>
                <a:gd name="csY41" fmla="*/ 1648691 h 2594143"/>
                <a:gd name="csX42" fmla="*/ 2216728 w 4059382"/>
                <a:gd name="csY42" fmla="*/ 1620982 h 2594143"/>
                <a:gd name="csX43" fmla="*/ 2202873 w 4059382"/>
                <a:gd name="csY43" fmla="*/ 1676400 h 2594143"/>
                <a:gd name="csX44" fmla="*/ 2133600 w 4059382"/>
                <a:gd name="csY44" fmla="*/ 1870364 h 2594143"/>
                <a:gd name="csX45" fmla="*/ 2119746 w 4059382"/>
                <a:gd name="csY45" fmla="*/ 1939637 h 2594143"/>
                <a:gd name="csX46" fmla="*/ 2064328 w 4059382"/>
                <a:gd name="csY46" fmla="*/ 2092037 h 2594143"/>
                <a:gd name="csX47" fmla="*/ 2036619 w 4059382"/>
                <a:gd name="csY47" fmla="*/ 2230582 h 2594143"/>
                <a:gd name="csX48" fmla="*/ 1981200 w 4059382"/>
                <a:gd name="csY48" fmla="*/ 2438400 h 2594143"/>
                <a:gd name="csX49" fmla="*/ 1953491 w 4059382"/>
                <a:gd name="csY49" fmla="*/ 2590800 h 2594143"/>
                <a:gd name="csX50" fmla="*/ 1981200 w 4059382"/>
                <a:gd name="csY50" fmla="*/ 2549237 h 2594143"/>
                <a:gd name="csX51" fmla="*/ 2036619 w 4059382"/>
                <a:gd name="csY51" fmla="*/ 2521527 h 2594143"/>
                <a:gd name="csX52" fmla="*/ 2105891 w 4059382"/>
                <a:gd name="csY52" fmla="*/ 2479964 h 2594143"/>
                <a:gd name="csX53" fmla="*/ 2147455 w 4059382"/>
                <a:gd name="csY53" fmla="*/ 2466109 h 2594143"/>
                <a:gd name="csX54" fmla="*/ 2189019 w 4059382"/>
                <a:gd name="csY54" fmla="*/ 2438400 h 2594143"/>
                <a:gd name="csX55" fmla="*/ 2244437 w 4059382"/>
                <a:gd name="csY55" fmla="*/ 2410691 h 2594143"/>
                <a:gd name="csX56" fmla="*/ 2382982 w 4059382"/>
                <a:gd name="csY56" fmla="*/ 2327564 h 2594143"/>
                <a:gd name="csX57" fmla="*/ 2438400 w 4059382"/>
                <a:gd name="csY57" fmla="*/ 2313709 h 2594143"/>
                <a:gd name="csX58" fmla="*/ 2479964 w 4059382"/>
                <a:gd name="csY58" fmla="*/ 2299855 h 2594143"/>
                <a:gd name="csX59" fmla="*/ 2563091 w 4059382"/>
                <a:gd name="csY59" fmla="*/ 2258291 h 2594143"/>
                <a:gd name="csX60" fmla="*/ 2604655 w 4059382"/>
                <a:gd name="csY60" fmla="*/ 2230582 h 2594143"/>
                <a:gd name="csX61" fmla="*/ 2646219 w 4059382"/>
                <a:gd name="csY61" fmla="*/ 2105891 h 2594143"/>
                <a:gd name="csX62" fmla="*/ 2701637 w 4059382"/>
                <a:gd name="csY62" fmla="*/ 1911927 h 2594143"/>
                <a:gd name="csX63" fmla="*/ 2701637 w 4059382"/>
                <a:gd name="csY63" fmla="*/ 1620982 h 2594143"/>
                <a:gd name="csX64" fmla="*/ 2687782 w 4059382"/>
                <a:gd name="csY64" fmla="*/ 1080655 h 2594143"/>
                <a:gd name="csX65" fmla="*/ 2701637 w 4059382"/>
                <a:gd name="csY65" fmla="*/ 1136073 h 2594143"/>
                <a:gd name="csX66" fmla="*/ 2757055 w 4059382"/>
                <a:gd name="csY66" fmla="*/ 1163782 h 2594143"/>
                <a:gd name="csX67" fmla="*/ 2840182 w 4059382"/>
                <a:gd name="csY67" fmla="*/ 1219200 h 2594143"/>
                <a:gd name="csX68" fmla="*/ 2881746 w 4059382"/>
                <a:gd name="csY68" fmla="*/ 1233055 h 2594143"/>
                <a:gd name="csX69" fmla="*/ 3006437 w 4059382"/>
                <a:gd name="csY69" fmla="*/ 1288473 h 2594143"/>
                <a:gd name="csX70" fmla="*/ 3048000 w 4059382"/>
                <a:gd name="csY70" fmla="*/ 1316182 h 2594143"/>
                <a:gd name="csX71" fmla="*/ 3241964 w 4059382"/>
                <a:gd name="csY71" fmla="*/ 1357746 h 2594143"/>
                <a:gd name="csX72" fmla="*/ 3338946 w 4059382"/>
                <a:gd name="csY72" fmla="*/ 1385455 h 2594143"/>
                <a:gd name="csX73" fmla="*/ 3366655 w 4059382"/>
                <a:gd name="csY73" fmla="*/ 1440873 h 2594143"/>
                <a:gd name="csX74" fmla="*/ 3352800 w 4059382"/>
                <a:gd name="csY74" fmla="*/ 1634837 h 2594143"/>
                <a:gd name="csX75" fmla="*/ 3338946 w 4059382"/>
                <a:gd name="csY75" fmla="*/ 1676400 h 2594143"/>
                <a:gd name="csX76" fmla="*/ 3269673 w 4059382"/>
                <a:gd name="csY76" fmla="*/ 1828800 h 2594143"/>
                <a:gd name="csX77" fmla="*/ 3338946 w 4059382"/>
                <a:gd name="csY77" fmla="*/ 1856509 h 2594143"/>
                <a:gd name="csX78" fmla="*/ 3394364 w 4059382"/>
                <a:gd name="csY78" fmla="*/ 1870364 h 2594143"/>
                <a:gd name="csX79" fmla="*/ 3435928 w 4059382"/>
                <a:gd name="csY79" fmla="*/ 1884218 h 2594143"/>
                <a:gd name="csX80" fmla="*/ 3491346 w 4059382"/>
                <a:gd name="csY80" fmla="*/ 1898073 h 2594143"/>
                <a:gd name="csX81" fmla="*/ 3532910 w 4059382"/>
                <a:gd name="csY81" fmla="*/ 1911927 h 2594143"/>
                <a:gd name="csX82" fmla="*/ 3671455 w 4059382"/>
                <a:gd name="csY82" fmla="*/ 1939637 h 2594143"/>
                <a:gd name="csX83" fmla="*/ 3796146 w 4059382"/>
                <a:gd name="csY83" fmla="*/ 1967346 h 2594143"/>
                <a:gd name="csX84" fmla="*/ 3934691 w 4059382"/>
                <a:gd name="csY84" fmla="*/ 1995055 h 2594143"/>
                <a:gd name="csX85" fmla="*/ 4045528 w 4059382"/>
                <a:gd name="csY85" fmla="*/ 2022764 h 2594143"/>
                <a:gd name="csX86" fmla="*/ 4059382 w 4059382"/>
                <a:gd name="csY86" fmla="*/ 1981200 h 2594143"/>
                <a:gd name="csX87" fmla="*/ 4045528 w 4059382"/>
                <a:gd name="csY87" fmla="*/ 1898073 h 2594143"/>
                <a:gd name="csX88" fmla="*/ 4003964 w 4059382"/>
                <a:gd name="csY88" fmla="*/ 1787237 h 2594143"/>
                <a:gd name="csX89" fmla="*/ 3990110 w 4059382"/>
                <a:gd name="csY89" fmla="*/ 1704109 h 2594143"/>
                <a:gd name="csX90" fmla="*/ 3976255 w 4059382"/>
                <a:gd name="csY90" fmla="*/ 1662546 h 2594143"/>
                <a:gd name="csX91" fmla="*/ 3948546 w 4059382"/>
                <a:gd name="csY91" fmla="*/ 1468582 h 2594143"/>
                <a:gd name="csX92" fmla="*/ 3962400 w 4059382"/>
                <a:gd name="csY92" fmla="*/ 1316182 h 2594143"/>
                <a:gd name="csX93" fmla="*/ 3990110 w 4059382"/>
                <a:gd name="csY93" fmla="*/ 1219200 h 2594143"/>
                <a:gd name="csX94" fmla="*/ 4017819 w 4059382"/>
                <a:gd name="csY94" fmla="*/ 1108364 h 2594143"/>
                <a:gd name="csX95" fmla="*/ 4031673 w 4059382"/>
                <a:gd name="csY95" fmla="*/ 983673 h 2594143"/>
                <a:gd name="csX96" fmla="*/ 3934691 w 4059382"/>
                <a:gd name="csY96" fmla="*/ 997527 h 2594143"/>
                <a:gd name="csX97" fmla="*/ 3643746 w 4059382"/>
                <a:gd name="csY97" fmla="*/ 983673 h 2594143"/>
                <a:gd name="csX98" fmla="*/ 3560619 w 4059382"/>
                <a:gd name="csY98" fmla="*/ 955964 h 2594143"/>
                <a:gd name="csX99" fmla="*/ 3519055 w 4059382"/>
                <a:gd name="csY99" fmla="*/ 942109 h 2594143"/>
                <a:gd name="csX100" fmla="*/ 3477491 w 4059382"/>
                <a:gd name="csY100" fmla="*/ 914400 h 2594143"/>
                <a:gd name="csX101" fmla="*/ 3449782 w 4059382"/>
                <a:gd name="csY101" fmla="*/ 872837 h 2594143"/>
                <a:gd name="csX102" fmla="*/ 3366655 w 4059382"/>
                <a:gd name="csY102" fmla="*/ 803564 h 2594143"/>
                <a:gd name="csX103" fmla="*/ 3241964 w 4059382"/>
                <a:gd name="csY103" fmla="*/ 775855 h 2594143"/>
                <a:gd name="csX104" fmla="*/ 3117273 w 4059382"/>
                <a:gd name="csY104" fmla="*/ 734291 h 2594143"/>
                <a:gd name="csX105" fmla="*/ 3034146 w 4059382"/>
                <a:gd name="csY105" fmla="*/ 706582 h 2594143"/>
                <a:gd name="csX106" fmla="*/ 2992582 w 4059382"/>
                <a:gd name="csY106" fmla="*/ 692727 h 2594143"/>
                <a:gd name="csX107" fmla="*/ 2909455 w 4059382"/>
                <a:gd name="csY107" fmla="*/ 678873 h 2594143"/>
                <a:gd name="csX108" fmla="*/ 2840182 w 4059382"/>
                <a:gd name="csY108" fmla="*/ 665018 h 2594143"/>
                <a:gd name="csX109" fmla="*/ 2493819 w 4059382"/>
                <a:gd name="csY109" fmla="*/ 651164 h 2594143"/>
                <a:gd name="csX110" fmla="*/ 2452255 w 4059382"/>
                <a:gd name="csY110" fmla="*/ 678873 h 2594143"/>
                <a:gd name="csX111" fmla="*/ 2369128 w 4059382"/>
                <a:gd name="csY111" fmla="*/ 762000 h 2594143"/>
                <a:gd name="csX112" fmla="*/ 2327564 w 4059382"/>
                <a:gd name="csY112" fmla="*/ 789709 h 2594143"/>
                <a:gd name="csX113" fmla="*/ 2299855 w 4059382"/>
                <a:gd name="csY113" fmla="*/ 831273 h 2594143"/>
                <a:gd name="csX114" fmla="*/ 2313710 w 4059382"/>
                <a:gd name="csY114" fmla="*/ 526473 h 2594143"/>
                <a:gd name="csX115" fmla="*/ 2299855 w 4059382"/>
                <a:gd name="csY115" fmla="*/ 83127 h 2594143"/>
                <a:gd name="csX116" fmla="*/ 2244437 w 4059382"/>
                <a:gd name="csY116" fmla="*/ 0 h 2594143"/>
                <a:gd name="csX117" fmla="*/ 2078182 w 4059382"/>
                <a:gd name="csY117" fmla="*/ 27709 h 2594143"/>
                <a:gd name="csX118" fmla="*/ 2022764 w 4059382"/>
                <a:gd name="csY118" fmla="*/ 41564 h 2594143"/>
                <a:gd name="csX119" fmla="*/ 1981200 w 4059382"/>
                <a:gd name="csY119" fmla="*/ 55418 h 2594143"/>
                <a:gd name="csX120" fmla="*/ 1911928 w 4059382"/>
                <a:gd name="csY120" fmla="*/ 69273 h 2594143"/>
                <a:gd name="csX121" fmla="*/ 1731819 w 4059382"/>
                <a:gd name="csY121" fmla="*/ 96982 h 2594143"/>
                <a:gd name="csX122" fmla="*/ 1579419 w 4059382"/>
                <a:gd name="csY122" fmla="*/ 138546 h 2594143"/>
                <a:gd name="csX123" fmla="*/ 1537855 w 4059382"/>
                <a:gd name="csY123" fmla="*/ 152400 h 2594143"/>
                <a:gd name="csX124" fmla="*/ 1482437 w 4059382"/>
                <a:gd name="csY124" fmla="*/ 166255 h 2594143"/>
                <a:gd name="csX125" fmla="*/ 1440873 w 4059382"/>
                <a:gd name="csY125" fmla="*/ 180109 h 2594143"/>
                <a:gd name="csX126" fmla="*/ 1371600 w 4059382"/>
                <a:gd name="csY126" fmla="*/ 193964 h 2594143"/>
                <a:gd name="csX127" fmla="*/ 1343891 w 4059382"/>
                <a:gd name="csY127" fmla="*/ 235527 h 2594143"/>
                <a:gd name="csX128" fmla="*/ 1316182 w 4059382"/>
                <a:gd name="csY128" fmla="*/ 318655 h 2594143"/>
                <a:gd name="csX129" fmla="*/ 1288473 w 4059382"/>
                <a:gd name="csY129" fmla="*/ 415637 h 2594143"/>
                <a:gd name="csX130" fmla="*/ 1343891 w 4059382"/>
                <a:gd name="csY130" fmla="*/ 651164 h 2594143"/>
                <a:gd name="csX131" fmla="*/ 1385455 w 4059382"/>
                <a:gd name="csY131" fmla="*/ 665018 h 2594143"/>
                <a:gd name="csX132" fmla="*/ 1427019 w 4059382"/>
                <a:gd name="csY132" fmla="*/ 692727 h 2594143"/>
                <a:gd name="csX133" fmla="*/ 1510146 w 4059382"/>
                <a:gd name="csY133" fmla="*/ 720437 h 2594143"/>
                <a:gd name="csX134" fmla="*/ 1607128 w 4059382"/>
                <a:gd name="csY134" fmla="*/ 748146 h 2594143"/>
                <a:gd name="csX135" fmla="*/ 1565564 w 4059382"/>
                <a:gd name="csY135" fmla="*/ 775855 h 2594143"/>
                <a:gd name="csX136" fmla="*/ 1524000 w 4059382"/>
                <a:gd name="csY136" fmla="*/ 872837 h 2594143"/>
                <a:gd name="csX137" fmla="*/ 1496291 w 4059382"/>
                <a:gd name="csY137" fmla="*/ 928255 h 2594143"/>
                <a:gd name="csX138" fmla="*/ 1468582 w 4059382"/>
                <a:gd name="csY138" fmla="*/ 1011382 h 2594143"/>
                <a:gd name="csX139" fmla="*/ 1454728 w 4059382"/>
                <a:gd name="csY139" fmla="*/ 1052946 h 2594143"/>
                <a:gd name="csX140" fmla="*/ 1440873 w 4059382"/>
                <a:gd name="csY140" fmla="*/ 1108364 h 2594143"/>
                <a:gd name="csX141" fmla="*/ 1413164 w 4059382"/>
                <a:gd name="csY141" fmla="*/ 1163782 h 2594143"/>
                <a:gd name="csX142" fmla="*/ 1371600 w 4059382"/>
                <a:gd name="csY142" fmla="*/ 1801091 h 2594143"/>
                <a:gd name="csX143" fmla="*/ 1274619 w 4059382"/>
                <a:gd name="csY143" fmla="*/ 1731818 h 2594143"/>
                <a:gd name="csX144" fmla="*/ 1233055 w 4059382"/>
                <a:gd name="csY144" fmla="*/ 1717964 h 2594143"/>
                <a:gd name="csX145" fmla="*/ 1136073 w 4059382"/>
                <a:gd name="csY145" fmla="*/ 1662546 h 2594143"/>
                <a:gd name="csX146" fmla="*/ 1066800 w 4059382"/>
                <a:gd name="csY146" fmla="*/ 1634837 h 2594143"/>
                <a:gd name="csX147" fmla="*/ 969819 w 4059382"/>
                <a:gd name="csY147" fmla="*/ 1607127 h 2594143"/>
                <a:gd name="csX148" fmla="*/ 900546 w 4059382"/>
                <a:gd name="csY148" fmla="*/ 1593273 h 2594143"/>
                <a:gd name="csX149" fmla="*/ 775855 w 4059382"/>
                <a:gd name="csY149" fmla="*/ 1579418 h 2594143"/>
                <a:gd name="csX150" fmla="*/ 665019 w 4059382"/>
                <a:gd name="csY150" fmla="*/ 1551709 h 2594143"/>
                <a:gd name="csX151" fmla="*/ 623455 w 4059382"/>
                <a:gd name="csY151" fmla="*/ 1524000 h 2594143"/>
                <a:gd name="csX152" fmla="*/ 581891 w 4059382"/>
                <a:gd name="csY152" fmla="*/ 1496291 h 25941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</a:cxnLst>
              <a:rect l="l" t="t" r="r" b="b"/>
              <a:pathLst>
                <a:path w="4059382" h="2594143">
                  <a:moveTo>
                    <a:pt x="651164" y="1510146"/>
                  </a:moveTo>
                  <a:lnTo>
                    <a:pt x="554182" y="1524000"/>
                  </a:lnTo>
                  <a:cubicBezTo>
                    <a:pt x="502947" y="1531882"/>
                    <a:pt x="463959" y="1537212"/>
                    <a:pt x="415637" y="1551709"/>
                  </a:cubicBezTo>
                  <a:cubicBezTo>
                    <a:pt x="387661" y="1560102"/>
                    <a:pt x="358634" y="1566356"/>
                    <a:pt x="332510" y="1579418"/>
                  </a:cubicBezTo>
                  <a:cubicBezTo>
                    <a:pt x="314037" y="1588654"/>
                    <a:pt x="295023" y="1596880"/>
                    <a:pt x="277091" y="1607127"/>
                  </a:cubicBezTo>
                  <a:cubicBezTo>
                    <a:pt x="262634" y="1615388"/>
                    <a:pt x="250146" y="1626864"/>
                    <a:pt x="235528" y="1634837"/>
                  </a:cubicBezTo>
                  <a:cubicBezTo>
                    <a:pt x="199265" y="1654617"/>
                    <a:pt x="159060" y="1667342"/>
                    <a:pt x="124691" y="1690255"/>
                  </a:cubicBezTo>
                  <a:cubicBezTo>
                    <a:pt x="110837" y="1699491"/>
                    <a:pt x="98344" y="1711201"/>
                    <a:pt x="83128" y="1717964"/>
                  </a:cubicBezTo>
                  <a:cubicBezTo>
                    <a:pt x="56437" y="1729827"/>
                    <a:pt x="0" y="1745673"/>
                    <a:pt x="0" y="1745673"/>
                  </a:cubicBezTo>
                  <a:cubicBezTo>
                    <a:pt x="9237" y="1759528"/>
                    <a:pt x="15936" y="1775463"/>
                    <a:pt x="27710" y="1787237"/>
                  </a:cubicBezTo>
                  <a:cubicBezTo>
                    <a:pt x="39484" y="1799011"/>
                    <a:pt x="55724" y="1805268"/>
                    <a:pt x="69273" y="1814946"/>
                  </a:cubicBezTo>
                  <a:cubicBezTo>
                    <a:pt x="88063" y="1828367"/>
                    <a:pt x="107528" y="1841062"/>
                    <a:pt x="124691" y="1856509"/>
                  </a:cubicBezTo>
                  <a:cubicBezTo>
                    <a:pt x="153818" y="1882724"/>
                    <a:pt x="175214" y="1917900"/>
                    <a:pt x="207819" y="1939637"/>
                  </a:cubicBezTo>
                  <a:cubicBezTo>
                    <a:pt x="221673" y="1948873"/>
                    <a:pt x="238243" y="1954970"/>
                    <a:pt x="249382" y="1967346"/>
                  </a:cubicBezTo>
                  <a:cubicBezTo>
                    <a:pt x="280276" y="2001673"/>
                    <a:pt x="299854" y="2045526"/>
                    <a:pt x="332510" y="2078182"/>
                  </a:cubicBezTo>
                  <a:cubicBezTo>
                    <a:pt x="350983" y="2096655"/>
                    <a:pt x="372000" y="2112893"/>
                    <a:pt x="387928" y="2133600"/>
                  </a:cubicBezTo>
                  <a:cubicBezTo>
                    <a:pt x="418385" y="2173194"/>
                    <a:pt x="441083" y="2218329"/>
                    <a:pt x="471055" y="2258291"/>
                  </a:cubicBezTo>
                  <a:cubicBezTo>
                    <a:pt x="484910" y="2276764"/>
                    <a:pt x="496291" y="2297381"/>
                    <a:pt x="512619" y="2313709"/>
                  </a:cubicBezTo>
                  <a:cubicBezTo>
                    <a:pt x="524393" y="2325483"/>
                    <a:pt x="542408" y="2329644"/>
                    <a:pt x="554182" y="2341418"/>
                  </a:cubicBezTo>
                  <a:cubicBezTo>
                    <a:pt x="657288" y="2444525"/>
                    <a:pt x="539359" y="2359246"/>
                    <a:pt x="637310" y="2424546"/>
                  </a:cubicBezTo>
                  <a:cubicBezTo>
                    <a:pt x="646546" y="2438400"/>
                    <a:pt x="679912" y="2458663"/>
                    <a:pt x="665019" y="2466109"/>
                  </a:cubicBezTo>
                  <a:cubicBezTo>
                    <a:pt x="623506" y="2486865"/>
                    <a:pt x="572601" y="2474839"/>
                    <a:pt x="526473" y="2479964"/>
                  </a:cubicBezTo>
                  <a:cubicBezTo>
                    <a:pt x="489468" y="2484076"/>
                    <a:pt x="452582" y="2489200"/>
                    <a:pt x="415637" y="2493818"/>
                  </a:cubicBezTo>
                  <a:cubicBezTo>
                    <a:pt x="397164" y="2498436"/>
                    <a:pt x="368735" y="2490642"/>
                    <a:pt x="360219" y="2507673"/>
                  </a:cubicBezTo>
                  <a:cubicBezTo>
                    <a:pt x="353688" y="2520735"/>
                    <a:pt x="387178" y="2521527"/>
                    <a:pt x="401782" y="2521527"/>
                  </a:cubicBezTo>
                  <a:cubicBezTo>
                    <a:pt x="715852" y="2521527"/>
                    <a:pt x="1029855" y="2512291"/>
                    <a:pt x="1343891" y="2507673"/>
                  </a:cubicBezTo>
                  <a:cubicBezTo>
                    <a:pt x="1357746" y="2493818"/>
                    <a:pt x="1374219" y="2482161"/>
                    <a:pt x="1385455" y="2466109"/>
                  </a:cubicBezTo>
                  <a:cubicBezTo>
                    <a:pt x="1452056" y="2370965"/>
                    <a:pt x="1432126" y="2372768"/>
                    <a:pt x="1482437" y="2272146"/>
                  </a:cubicBezTo>
                  <a:cubicBezTo>
                    <a:pt x="1489884" y="2257253"/>
                    <a:pt x="1503962" y="2246042"/>
                    <a:pt x="1510146" y="2230582"/>
                  </a:cubicBezTo>
                  <a:cubicBezTo>
                    <a:pt x="1531841" y="2176344"/>
                    <a:pt x="1547091" y="2119745"/>
                    <a:pt x="1565564" y="2064327"/>
                  </a:cubicBezTo>
                  <a:lnTo>
                    <a:pt x="1593273" y="1981200"/>
                  </a:lnTo>
                  <a:lnTo>
                    <a:pt x="1607128" y="1939637"/>
                  </a:lnTo>
                  <a:cubicBezTo>
                    <a:pt x="1593273" y="1935019"/>
                    <a:pt x="1576968" y="1934905"/>
                    <a:pt x="1565564" y="1925782"/>
                  </a:cubicBezTo>
                  <a:cubicBezTo>
                    <a:pt x="1538816" y="1904383"/>
                    <a:pt x="1522000" y="1838654"/>
                    <a:pt x="1510146" y="1814946"/>
                  </a:cubicBezTo>
                  <a:cubicBezTo>
                    <a:pt x="1502699" y="1800053"/>
                    <a:pt x="1489884" y="1788275"/>
                    <a:pt x="1482437" y="1773382"/>
                  </a:cubicBezTo>
                  <a:cubicBezTo>
                    <a:pt x="1475906" y="1760320"/>
                    <a:pt x="1474335" y="1745241"/>
                    <a:pt x="1468582" y="1731818"/>
                  </a:cubicBezTo>
                  <a:cubicBezTo>
                    <a:pt x="1460446" y="1712835"/>
                    <a:pt x="1450109" y="1694873"/>
                    <a:pt x="1440873" y="1676400"/>
                  </a:cubicBezTo>
                  <a:cubicBezTo>
                    <a:pt x="1436255" y="1657927"/>
                    <a:pt x="1432250" y="1639291"/>
                    <a:pt x="1427019" y="1620982"/>
                  </a:cubicBezTo>
                  <a:cubicBezTo>
                    <a:pt x="1423007" y="1606940"/>
                    <a:pt x="1398688" y="1581348"/>
                    <a:pt x="1413164" y="1579418"/>
                  </a:cubicBezTo>
                  <a:cubicBezTo>
                    <a:pt x="1486550" y="1569633"/>
                    <a:pt x="1561058" y="1587125"/>
                    <a:pt x="1634837" y="1593273"/>
                  </a:cubicBezTo>
                  <a:cubicBezTo>
                    <a:pt x="1743147" y="1602299"/>
                    <a:pt x="1725539" y="1604726"/>
                    <a:pt x="1814946" y="1620982"/>
                  </a:cubicBezTo>
                  <a:cubicBezTo>
                    <a:pt x="1939506" y="1643630"/>
                    <a:pt x="1855467" y="1624186"/>
                    <a:pt x="1953491" y="1648691"/>
                  </a:cubicBezTo>
                  <a:cubicBezTo>
                    <a:pt x="2005505" y="1641261"/>
                    <a:pt x="2188258" y="1613217"/>
                    <a:pt x="2216728" y="1620982"/>
                  </a:cubicBezTo>
                  <a:cubicBezTo>
                    <a:pt x="2235098" y="1625992"/>
                    <a:pt x="2208104" y="1658091"/>
                    <a:pt x="2202873" y="1676400"/>
                  </a:cubicBezTo>
                  <a:cubicBezTo>
                    <a:pt x="2160651" y="1824177"/>
                    <a:pt x="2180613" y="1776341"/>
                    <a:pt x="2133600" y="1870364"/>
                  </a:cubicBezTo>
                  <a:cubicBezTo>
                    <a:pt x="2128982" y="1893455"/>
                    <a:pt x="2126512" y="1917082"/>
                    <a:pt x="2119746" y="1939637"/>
                  </a:cubicBezTo>
                  <a:cubicBezTo>
                    <a:pt x="2078423" y="2077383"/>
                    <a:pt x="2103151" y="1936746"/>
                    <a:pt x="2064328" y="2092037"/>
                  </a:cubicBezTo>
                  <a:cubicBezTo>
                    <a:pt x="2052906" y="2137727"/>
                    <a:pt x="2051512" y="2185903"/>
                    <a:pt x="2036619" y="2230582"/>
                  </a:cubicBezTo>
                  <a:cubicBezTo>
                    <a:pt x="1969754" y="2431175"/>
                    <a:pt x="2012784" y="2280478"/>
                    <a:pt x="1981200" y="2438400"/>
                  </a:cubicBezTo>
                  <a:cubicBezTo>
                    <a:pt x="1973638" y="2476211"/>
                    <a:pt x="1945666" y="2559497"/>
                    <a:pt x="1953491" y="2590800"/>
                  </a:cubicBezTo>
                  <a:cubicBezTo>
                    <a:pt x="1957529" y="2606954"/>
                    <a:pt x="1968408" y="2559897"/>
                    <a:pt x="1981200" y="2549237"/>
                  </a:cubicBezTo>
                  <a:cubicBezTo>
                    <a:pt x="1997067" y="2536015"/>
                    <a:pt x="2018565" y="2531557"/>
                    <a:pt x="2036619" y="2521527"/>
                  </a:cubicBezTo>
                  <a:cubicBezTo>
                    <a:pt x="2060158" y="2508450"/>
                    <a:pt x="2081806" y="2492007"/>
                    <a:pt x="2105891" y="2479964"/>
                  </a:cubicBezTo>
                  <a:cubicBezTo>
                    <a:pt x="2118953" y="2473433"/>
                    <a:pt x="2134393" y="2472640"/>
                    <a:pt x="2147455" y="2466109"/>
                  </a:cubicBezTo>
                  <a:cubicBezTo>
                    <a:pt x="2162348" y="2458662"/>
                    <a:pt x="2174562" y="2446661"/>
                    <a:pt x="2189019" y="2438400"/>
                  </a:cubicBezTo>
                  <a:cubicBezTo>
                    <a:pt x="2206951" y="2428153"/>
                    <a:pt x="2226727" y="2421317"/>
                    <a:pt x="2244437" y="2410691"/>
                  </a:cubicBezTo>
                  <a:cubicBezTo>
                    <a:pt x="2298146" y="2378466"/>
                    <a:pt x="2326680" y="2348678"/>
                    <a:pt x="2382982" y="2327564"/>
                  </a:cubicBezTo>
                  <a:cubicBezTo>
                    <a:pt x="2400811" y="2320878"/>
                    <a:pt x="2420091" y="2318940"/>
                    <a:pt x="2438400" y="2313709"/>
                  </a:cubicBezTo>
                  <a:cubicBezTo>
                    <a:pt x="2452442" y="2309697"/>
                    <a:pt x="2466109" y="2304473"/>
                    <a:pt x="2479964" y="2299855"/>
                  </a:cubicBezTo>
                  <a:cubicBezTo>
                    <a:pt x="2599082" y="2220444"/>
                    <a:pt x="2448370" y="2315652"/>
                    <a:pt x="2563091" y="2258291"/>
                  </a:cubicBezTo>
                  <a:cubicBezTo>
                    <a:pt x="2577984" y="2250844"/>
                    <a:pt x="2590800" y="2239818"/>
                    <a:pt x="2604655" y="2230582"/>
                  </a:cubicBezTo>
                  <a:cubicBezTo>
                    <a:pt x="2650756" y="2161430"/>
                    <a:pt x="2624886" y="2212553"/>
                    <a:pt x="2646219" y="2105891"/>
                  </a:cubicBezTo>
                  <a:cubicBezTo>
                    <a:pt x="2672703" y="1973473"/>
                    <a:pt x="2661982" y="2011065"/>
                    <a:pt x="2701637" y="1911927"/>
                  </a:cubicBezTo>
                  <a:cubicBezTo>
                    <a:pt x="2729217" y="1746438"/>
                    <a:pt x="2711643" y="1891132"/>
                    <a:pt x="2701637" y="1620982"/>
                  </a:cubicBezTo>
                  <a:cubicBezTo>
                    <a:pt x="2694969" y="1440937"/>
                    <a:pt x="2687782" y="1260823"/>
                    <a:pt x="2687782" y="1080655"/>
                  </a:cubicBezTo>
                  <a:cubicBezTo>
                    <a:pt x="2687782" y="1061614"/>
                    <a:pt x="2689447" y="1121445"/>
                    <a:pt x="2701637" y="1136073"/>
                  </a:cubicBezTo>
                  <a:cubicBezTo>
                    <a:pt x="2714859" y="1151939"/>
                    <a:pt x="2739345" y="1153156"/>
                    <a:pt x="2757055" y="1163782"/>
                  </a:cubicBezTo>
                  <a:cubicBezTo>
                    <a:pt x="2785611" y="1180916"/>
                    <a:pt x="2808589" y="1208669"/>
                    <a:pt x="2840182" y="1219200"/>
                  </a:cubicBezTo>
                  <a:cubicBezTo>
                    <a:pt x="2854037" y="1223818"/>
                    <a:pt x="2868072" y="1227927"/>
                    <a:pt x="2881746" y="1233055"/>
                  </a:cubicBezTo>
                  <a:cubicBezTo>
                    <a:pt x="2924932" y="1249250"/>
                    <a:pt x="2966363" y="1265574"/>
                    <a:pt x="3006437" y="1288473"/>
                  </a:cubicBezTo>
                  <a:cubicBezTo>
                    <a:pt x="3020894" y="1296734"/>
                    <a:pt x="3032784" y="1309419"/>
                    <a:pt x="3048000" y="1316182"/>
                  </a:cubicBezTo>
                  <a:cubicBezTo>
                    <a:pt x="3135520" y="1355080"/>
                    <a:pt x="3141574" y="1341014"/>
                    <a:pt x="3241964" y="1357746"/>
                  </a:cubicBezTo>
                  <a:cubicBezTo>
                    <a:pt x="3276763" y="1363546"/>
                    <a:pt x="3305999" y="1374473"/>
                    <a:pt x="3338946" y="1385455"/>
                  </a:cubicBezTo>
                  <a:cubicBezTo>
                    <a:pt x="3348182" y="1403928"/>
                    <a:pt x="3365509" y="1420252"/>
                    <a:pt x="3366655" y="1440873"/>
                  </a:cubicBezTo>
                  <a:cubicBezTo>
                    <a:pt x="3370250" y="1505593"/>
                    <a:pt x="3360374" y="1570462"/>
                    <a:pt x="3352800" y="1634837"/>
                  </a:cubicBezTo>
                  <a:cubicBezTo>
                    <a:pt x="3351094" y="1649341"/>
                    <a:pt x="3344989" y="1663105"/>
                    <a:pt x="3338946" y="1676400"/>
                  </a:cubicBezTo>
                  <a:cubicBezTo>
                    <a:pt x="3261506" y="1846769"/>
                    <a:pt x="3302068" y="1731621"/>
                    <a:pt x="3269673" y="1828800"/>
                  </a:cubicBezTo>
                  <a:cubicBezTo>
                    <a:pt x="3292764" y="1838036"/>
                    <a:pt x="3315353" y="1848644"/>
                    <a:pt x="3338946" y="1856509"/>
                  </a:cubicBezTo>
                  <a:cubicBezTo>
                    <a:pt x="3357010" y="1862530"/>
                    <a:pt x="3376055" y="1865133"/>
                    <a:pt x="3394364" y="1870364"/>
                  </a:cubicBezTo>
                  <a:cubicBezTo>
                    <a:pt x="3408406" y="1874376"/>
                    <a:pt x="3421886" y="1880206"/>
                    <a:pt x="3435928" y="1884218"/>
                  </a:cubicBezTo>
                  <a:cubicBezTo>
                    <a:pt x="3454237" y="1889449"/>
                    <a:pt x="3473037" y="1892842"/>
                    <a:pt x="3491346" y="1898073"/>
                  </a:cubicBezTo>
                  <a:cubicBezTo>
                    <a:pt x="3505388" y="1902085"/>
                    <a:pt x="3518680" y="1908643"/>
                    <a:pt x="3532910" y="1911927"/>
                  </a:cubicBezTo>
                  <a:cubicBezTo>
                    <a:pt x="3578800" y="1922517"/>
                    <a:pt x="3625765" y="1928215"/>
                    <a:pt x="3671455" y="1939637"/>
                  </a:cubicBezTo>
                  <a:cubicBezTo>
                    <a:pt x="3730746" y="1954459"/>
                    <a:pt x="3731665" y="1955622"/>
                    <a:pt x="3796146" y="1967346"/>
                  </a:cubicBezTo>
                  <a:cubicBezTo>
                    <a:pt x="4020165" y="2008077"/>
                    <a:pt x="3769250" y="1958291"/>
                    <a:pt x="3934691" y="1995055"/>
                  </a:cubicBezTo>
                  <a:cubicBezTo>
                    <a:pt x="4035008" y="2017348"/>
                    <a:pt x="3971253" y="1998005"/>
                    <a:pt x="4045528" y="2022764"/>
                  </a:cubicBezTo>
                  <a:cubicBezTo>
                    <a:pt x="4050146" y="2008909"/>
                    <a:pt x="4059382" y="1995804"/>
                    <a:pt x="4059382" y="1981200"/>
                  </a:cubicBezTo>
                  <a:cubicBezTo>
                    <a:pt x="4059382" y="1953109"/>
                    <a:pt x="4051622" y="1925495"/>
                    <a:pt x="4045528" y="1898073"/>
                  </a:cubicBezTo>
                  <a:cubicBezTo>
                    <a:pt x="4040099" y="1873641"/>
                    <a:pt x="4009356" y="1800717"/>
                    <a:pt x="4003964" y="1787237"/>
                  </a:cubicBezTo>
                  <a:cubicBezTo>
                    <a:pt x="3999346" y="1759528"/>
                    <a:pt x="3996204" y="1731532"/>
                    <a:pt x="3990110" y="1704109"/>
                  </a:cubicBezTo>
                  <a:cubicBezTo>
                    <a:pt x="3986942" y="1689853"/>
                    <a:pt x="3979423" y="1676802"/>
                    <a:pt x="3976255" y="1662546"/>
                  </a:cubicBezTo>
                  <a:cubicBezTo>
                    <a:pt x="3964839" y="1611176"/>
                    <a:pt x="3954538" y="1516524"/>
                    <a:pt x="3948546" y="1468582"/>
                  </a:cubicBezTo>
                  <a:cubicBezTo>
                    <a:pt x="3953164" y="1417782"/>
                    <a:pt x="3955658" y="1366744"/>
                    <a:pt x="3962400" y="1316182"/>
                  </a:cubicBezTo>
                  <a:cubicBezTo>
                    <a:pt x="3969804" y="1260649"/>
                    <a:pt x="3977898" y="1268050"/>
                    <a:pt x="3990110" y="1219200"/>
                  </a:cubicBezTo>
                  <a:lnTo>
                    <a:pt x="4017819" y="1108364"/>
                  </a:lnTo>
                  <a:cubicBezTo>
                    <a:pt x="4022437" y="1066800"/>
                    <a:pt x="4056765" y="1017129"/>
                    <a:pt x="4031673" y="983673"/>
                  </a:cubicBezTo>
                  <a:cubicBezTo>
                    <a:pt x="4012080" y="957549"/>
                    <a:pt x="3967347" y="997527"/>
                    <a:pt x="3934691" y="997527"/>
                  </a:cubicBezTo>
                  <a:cubicBezTo>
                    <a:pt x="3837599" y="997527"/>
                    <a:pt x="3740728" y="988291"/>
                    <a:pt x="3643746" y="983673"/>
                  </a:cubicBezTo>
                  <a:lnTo>
                    <a:pt x="3560619" y="955964"/>
                  </a:lnTo>
                  <a:cubicBezTo>
                    <a:pt x="3546764" y="951346"/>
                    <a:pt x="3531206" y="950210"/>
                    <a:pt x="3519055" y="942109"/>
                  </a:cubicBezTo>
                  <a:lnTo>
                    <a:pt x="3477491" y="914400"/>
                  </a:lnTo>
                  <a:cubicBezTo>
                    <a:pt x="3468255" y="900546"/>
                    <a:pt x="3460184" y="885839"/>
                    <a:pt x="3449782" y="872837"/>
                  </a:cubicBezTo>
                  <a:cubicBezTo>
                    <a:pt x="3432843" y="851663"/>
                    <a:pt x="3384623" y="812548"/>
                    <a:pt x="3366655" y="803564"/>
                  </a:cubicBezTo>
                  <a:cubicBezTo>
                    <a:pt x="3353607" y="797040"/>
                    <a:pt x="3249257" y="777314"/>
                    <a:pt x="3241964" y="775855"/>
                  </a:cubicBezTo>
                  <a:cubicBezTo>
                    <a:pt x="3140359" y="725052"/>
                    <a:pt x="3235445" y="766520"/>
                    <a:pt x="3117273" y="734291"/>
                  </a:cubicBezTo>
                  <a:cubicBezTo>
                    <a:pt x="3089094" y="726606"/>
                    <a:pt x="3061855" y="715818"/>
                    <a:pt x="3034146" y="706582"/>
                  </a:cubicBezTo>
                  <a:cubicBezTo>
                    <a:pt x="3020291" y="701964"/>
                    <a:pt x="3006987" y="695128"/>
                    <a:pt x="2992582" y="692727"/>
                  </a:cubicBezTo>
                  <a:lnTo>
                    <a:pt x="2909455" y="678873"/>
                  </a:lnTo>
                  <a:cubicBezTo>
                    <a:pt x="2886287" y="674661"/>
                    <a:pt x="2863678" y="666584"/>
                    <a:pt x="2840182" y="665018"/>
                  </a:cubicBezTo>
                  <a:cubicBezTo>
                    <a:pt x="2724891" y="657332"/>
                    <a:pt x="2609273" y="655782"/>
                    <a:pt x="2493819" y="651164"/>
                  </a:cubicBezTo>
                  <a:cubicBezTo>
                    <a:pt x="2479964" y="660400"/>
                    <a:pt x="2464700" y="667811"/>
                    <a:pt x="2452255" y="678873"/>
                  </a:cubicBezTo>
                  <a:cubicBezTo>
                    <a:pt x="2422967" y="704907"/>
                    <a:pt x="2401733" y="740263"/>
                    <a:pt x="2369128" y="762000"/>
                  </a:cubicBezTo>
                  <a:lnTo>
                    <a:pt x="2327564" y="789709"/>
                  </a:lnTo>
                  <a:cubicBezTo>
                    <a:pt x="2318328" y="803564"/>
                    <a:pt x="2300730" y="847901"/>
                    <a:pt x="2299855" y="831273"/>
                  </a:cubicBezTo>
                  <a:cubicBezTo>
                    <a:pt x="2294510" y="729709"/>
                    <a:pt x="2313710" y="628178"/>
                    <a:pt x="2313710" y="526473"/>
                  </a:cubicBezTo>
                  <a:cubicBezTo>
                    <a:pt x="2313710" y="378619"/>
                    <a:pt x="2308057" y="230753"/>
                    <a:pt x="2299855" y="83127"/>
                  </a:cubicBezTo>
                  <a:cubicBezTo>
                    <a:pt x="2296414" y="21190"/>
                    <a:pt x="2289205" y="29846"/>
                    <a:pt x="2244437" y="0"/>
                  </a:cubicBezTo>
                  <a:cubicBezTo>
                    <a:pt x="2189019" y="9236"/>
                    <a:pt x="2132687" y="14082"/>
                    <a:pt x="2078182" y="27709"/>
                  </a:cubicBezTo>
                  <a:cubicBezTo>
                    <a:pt x="2059709" y="32327"/>
                    <a:pt x="2041073" y="36333"/>
                    <a:pt x="2022764" y="41564"/>
                  </a:cubicBezTo>
                  <a:cubicBezTo>
                    <a:pt x="2008722" y="45576"/>
                    <a:pt x="1995368" y="51876"/>
                    <a:pt x="1981200" y="55418"/>
                  </a:cubicBezTo>
                  <a:cubicBezTo>
                    <a:pt x="1958355" y="61129"/>
                    <a:pt x="1935096" y="65061"/>
                    <a:pt x="1911928" y="69273"/>
                  </a:cubicBezTo>
                  <a:cubicBezTo>
                    <a:pt x="1841473" y="82083"/>
                    <a:pt x="1804434" y="86608"/>
                    <a:pt x="1731819" y="96982"/>
                  </a:cubicBezTo>
                  <a:cubicBezTo>
                    <a:pt x="1606682" y="147036"/>
                    <a:pt x="1720717" y="107147"/>
                    <a:pt x="1579419" y="138546"/>
                  </a:cubicBezTo>
                  <a:cubicBezTo>
                    <a:pt x="1565163" y="141714"/>
                    <a:pt x="1551897" y="148388"/>
                    <a:pt x="1537855" y="152400"/>
                  </a:cubicBezTo>
                  <a:cubicBezTo>
                    <a:pt x="1519546" y="157631"/>
                    <a:pt x="1500746" y="161024"/>
                    <a:pt x="1482437" y="166255"/>
                  </a:cubicBezTo>
                  <a:cubicBezTo>
                    <a:pt x="1468395" y="170267"/>
                    <a:pt x="1455041" y="176567"/>
                    <a:pt x="1440873" y="180109"/>
                  </a:cubicBezTo>
                  <a:cubicBezTo>
                    <a:pt x="1418028" y="185820"/>
                    <a:pt x="1394691" y="189346"/>
                    <a:pt x="1371600" y="193964"/>
                  </a:cubicBezTo>
                  <a:cubicBezTo>
                    <a:pt x="1362364" y="207818"/>
                    <a:pt x="1350654" y="220311"/>
                    <a:pt x="1343891" y="235527"/>
                  </a:cubicBezTo>
                  <a:cubicBezTo>
                    <a:pt x="1332028" y="262218"/>
                    <a:pt x="1325418" y="290946"/>
                    <a:pt x="1316182" y="318655"/>
                  </a:cubicBezTo>
                  <a:cubicBezTo>
                    <a:pt x="1296307" y="378281"/>
                    <a:pt x="1305869" y="346053"/>
                    <a:pt x="1288473" y="415637"/>
                  </a:cubicBezTo>
                  <a:cubicBezTo>
                    <a:pt x="1298675" y="568657"/>
                    <a:pt x="1245704" y="602071"/>
                    <a:pt x="1343891" y="651164"/>
                  </a:cubicBezTo>
                  <a:cubicBezTo>
                    <a:pt x="1356953" y="657695"/>
                    <a:pt x="1371600" y="660400"/>
                    <a:pt x="1385455" y="665018"/>
                  </a:cubicBezTo>
                  <a:cubicBezTo>
                    <a:pt x="1399310" y="674254"/>
                    <a:pt x="1411803" y="685964"/>
                    <a:pt x="1427019" y="692727"/>
                  </a:cubicBezTo>
                  <a:cubicBezTo>
                    <a:pt x="1453710" y="704590"/>
                    <a:pt x="1482437" y="711201"/>
                    <a:pt x="1510146" y="720437"/>
                  </a:cubicBezTo>
                  <a:cubicBezTo>
                    <a:pt x="1569761" y="740309"/>
                    <a:pt x="1537559" y="730753"/>
                    <a:pt x="1607128" y="748146"/>
                  </a:cubicBezTo>
                  <a:cubicBezTo>
                    <a:pt x="1593273" y="757382"/>
                    <a:pt x="1576224" y="763063"/>
                    <a:pt x="1565564" y="775855"/>
                  </a:cubicBezTo>
                  <a:cubicBezTo>
                    <a:pt x="1538536" y="808288"/>
                    <a:pt x="1539286" y="837169"/>
                    <a:pt x="1524000" y="872837"/>
                  </a:cubicBezTo>
                  <a:cubicBezTo>
                    <a:pt x="1515864" y="891820"/>
                    <a:pt x="1503961" y="909079"/>
                    <a:pt x="1496291" y="928255"/>
                  </a:cubicBezTo>
                  <a:cubicBezTo>
                    <a:pt x="1485443" y="955374"/>
                    <a:pt x="1477818" y="983673"/>
                    <a:pt x="1468582" y="1011382"/>
                  </a:cubicBezTo>
                  <a:cubicBezTo>
                    <a:pt x="1463964" y="1025237"/>
                    <a:pt x="1458270" y="1038778"/>
                    <a:pt x="1454728" y="1052946"/>
                  </a:cubicBezTo>
                  <a:cubicBezTo>
                    <a:pt x="1450110" y="1071419"/>
                    <a:pt x="1447559" y="1090535"/>
                    <a:pt x="1440873" y="1108364"/>
                  </a:cubicBezTo>
                  <a:cubicBezTo>
                    <a:pt x="1433621" y="1127702"/>
                    <a:pt x="1422400" y="1145309"/>
                    <a:pt x="1413164" y="1163782"/>
                  </a:cubicBezTo>
                  <a:cubicBezTo>
                    <a:pt x="1342877" y="1444928"/>
                    <a:pt x="1386457" y="1236549"/>
                    <a:pt x="1371600" y="1801091"/>
                  </a:cubicBezTo>
                  <a:cubicBezTo>
                    <a:pt x="1180239" y="1705410"/>
                    <a:pt x="1443127" y="1844157"/>
                    <a:pt x="1274619" y="1731818"/>
                  </a:cubicBezTo>
                  <a:cubicBezTo>
                    <a:pt x="1262468" y="1723717"/>
                    <a:pt x="1246478" y="1723717"/>
                    <a:pt x="1233055" y="1717964"/>
                  </a:cubicBezTo>
                  <a:cubicBezTo>
                    <a:pt x="1063045" y="1645104"/>
                    <a:pt x="1275202" y="1732110"/>
                    <a:pt x="1136073" y="1662546"/>
                  </a:cubicBezTo>
                  <a:cubicBezTo>
                    <a:pt x="1113829" y="1651424"/>
                    <a:pt x="1090086" y="1643569"/>
                    <a:pt x="1066800" y="1634837"/>
                  </a:cubicBezTo>
                  <a:cubicBezTo>
                    <a:pt x="1033136" y="1622213"/>
                    <a:pt x="1005552" y="1615068"/>
                    <a:pt x="969819" y="1607127"/>
                  </a:cubicBezTo>
                  <a:cubicBezTo>
                    <a:pt x="946831" y="1602019"/>
                    <a:pt x="923858" y="1596603"/>
                    <a:pt x="900546" y="1593273"/>
                  </a:cubicBezTo>
                  <a:cubicBezTo>
                    <a:pt x="859147" y="1587359"/>
                    <a:pt x="817254" y="1585332"/>
                    <a:pt x="775855" y="1579418"/>
                  </a:cubicBezTo>
                  <a:cubicBezTo>
                    <a:pt x="753717" y="1576255"/>
                    <a:pt x="690809" y="1564604"/>
                    <a:pt x="665019" y="1551709"/>
                  </a:cubicBezTo>
                  <a:cubicBezTo>
                    <a:pt x="650126" y="1544262"/>
                    <a:pt x="638348" y="1531446"/>
                    <a:pt x="623455" y="1524000"/>
                  </a:cubicBezTo>
                  <a:cubicBezTo>
                    <a:pt x="577510" y="1501028"/>
                    <a:pt x="581891" y="1527172"/>
                    <a:pt x="581891" y="1496291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56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C535B-D679-25B3-70F6-CACF55EFD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9C9D3E6-0642-C26F-82EE-F10DF2AD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4" y="438447"/>
            <a:ext cx="10842495" cy="1406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3600" b="1" noProof="0" dirty="0">
                <a:solidFill>
                  <a:schemeClr val="accent5"/>
                </a:solidFill>
              </a:rPr>
              <a:t>Schaal maken door Verbindingswerk - in drievoud</a:t>
            </a:r>
            <a:endParaRPr lang="nl-NL" sz="3600" noProof="0" dirty="0">
              <a:solidFill>
                <a:schemeClr val="accent5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D05246F-4412-2107-3A8B-F45EB573B8A2}"/>
              </a:ext>
            </a:extLst>
          </p:cNvPr>
          <p:cNvSpPr txBox="1"/>
          <p:nvPr/>
        </p:nvSpPr>
        <p:spPr>
          <a:xfrm>
            <a:off x="7812476" y="3996934"/>
            <a:ext cx="3458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Spitten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 samen met ‘diepgravers’ omwoelen van gangbare opvattingen, waarden doorgronden, nieuwe betekenis geven.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Beweging door verdiepen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9FD9D43-9A76-9F7C-15B1-DE43BA5D70C9}"/>
              </a:ext>
            </a:extLst>
          </p:cNvPr>
          <p:cNvSpPr txBox="1"/>
          <p:nvPr/>
        </p:nvSpPr>
        <p:spPr>
          <a:xfrm>
            <a:off x="795864" y="3653132"/>
            <a:ext cx="3297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Spreiden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 delen met professionele collega’s elders, leren van elkaar, nieuwe toepassingen veroorzaken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Beweging door te delen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8E76F3B-6CCA-F20F-B05A-0CE468342282}"/>
              </a:ext>
            </a:extLst>
          </p:cNvPr>
          <p:cNvSpPr txBox="1"/>
          <p:nvPr/>
        </p:nvSpPr>
        <p:spPr>
          <a:xfrm>
            <a:off x="4093482" y="4388228"/>
            <a:ext cx="34585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Schakelen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 andersoortige partijen informeren, betrekken, onderhandelen en werkbare afspraken maken.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Beweging door te koppelen</a:t>
            </a:r>
          </a:p>
        </p:txBody>
      </p:sp>
      <p:sp>
        <p:nvSpPr>
          <p:cNvPr id="15" name="Pijl links en rechts 14">
            <a:extLst>
              <a:ext uri="{FF2B5EF4-FFF2-40B4-BE49-F238E27FC236}">
                <a16:creationId xmlns:a16="http://schemas.microsoft.com/office/drawing/2014/main" id="{47902BDD-FE5F-EC33-BE1B-2A22AE83552F}"/>
              </a:ext>
            </a:extLst>
          </p:cNvPr>
          <p:cNvSpPr/>
          <p:nvPr/>
        </p:nvSpPr>
        <p:spPr>
          <a:xfrm>
            <a:off x="1084881" y="2634712"/>
            <a:ext cx="1627322" cy="464949"/>
          </a:xfrm>
          <a:prstGeom prst="leftRightArrow">
            <a:avLst/>
          </a:prstGeom>
          <a:solidFill>
            <a:srgbClr val="C56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23687DD-64BC-E0EA-CD64-B9435F30B3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456" y="2469772"/>
            <a:ext cx="1937803" cy="1698299"/>
          </a:xfrm>
          <a:prstGeom prst="rect">
            <a:avLst/>
          </a:prstGeom>
        </p:spPr>
      </p:pic>
      <p:pic>
        <p:nvPicPr>
          <p:cNvPr id="19" name="Afbeelding 18" descr="Afbeelding met zwart, duisternis&#10;&#10;Door AI gegenereerde inhoud is mogelijk onjuist.">
            <a:extLst>
              <a:ext uri="{FF2B5EF4-FFF2-40B4-BE49-F238E27FC236}">
                <a16:creationId xmlns:a16="http://schemas.microsoft.com/office/drawing/2014/main" id="{E5CE70DD-5900-C4CD-63FC-0AB3F6E9FE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11376">
            <a:off x="8968970" y="2162334"/>
            <a:ext cx="1145580" cy="21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B1F25-2366-08B0-742C-6A277C27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F9A83EF6-8585-624A-C26C-B75B5A2A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63" y="386021"/>
            <a:ext cx="11138219" cy="7162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b="1" noProof="1">
                <a:solidFill>
                  <a:schemeClr val="accent5"/>
                </a:solidFill>
              </a:rPr>
              <a:t>Wat brengt verbindingswerk teweeg?</a:t>
            </a:r>
            <a:endParaRPr lang="nl-NL" noProof="1">
              <a:solidFill>
                <a:schemeClr val="accent5"/>
              </a:solidFill>
            </a:endParaRPr>
          </a:p>
        </p:txBody>
      </p:sp>
      <p:pic>
        <p:nvPicPr>
          <p:cNvPr id="5" name="Afbeelding 4" descr="Afbeelding met tekst, Menselijk gezicht, boom, kleding&#10;&#10;Door AI gegenereerde inhoud is mogelijk onjuist.">
            <a:extLst>
              <a:ext uri="{FF2B5EF4-FFF2-40B4-BE49-F238E27FC236}">
                <a16:creationId xmlns:a16="http://schemas.microsoft.com/office/drawing/2014/main" id="{063D8F58-3ACD-4B3E-A9B4-EAA0F55FB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467" y="2939199"/>
            <a:ext cx="4995333" cy="3918801"/>
          </a:xfrm>
          <a:prstGeom prst="rect">
            <a:avLst/>
          </a:prstGeom>
        </p:spPr>
      </p:pic>
      <p:pic>
        <p:nvPicPr>
          <p:cNvPr id="7" name="Afbeelding 6" descr="Afbeelding met kleding, Menselijk gezicht, persoon, glimlach&#10;&#10;Door AI gegenereerde inhoud is mogelijk onjuist.">
            <a:extLst>
              <a:ext uri="{FF2B5EF4-FFF2-40B4-BE49-F238E27FC236}">
                <a16:creationId xmlns:a16="http://schemas.microsoft.com/office/drawing/2014/main" id="{CD034DD8-A712-8479-42B0-1830A9EE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05222"/>
            <a:ext cx="4351548" cy="273129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1E63179-C553-99DE-A776-E77E7FEC8713}"/>
              </a:ext>
            </a:extLst>
          </p:cNvPr>
          <p:cNvSpPr/>
          <p:nvPr/>
        </p:nvSpPr>
        <p:spPr>
          <a:xfrm>
            <a:off x="6623371" y="5929185"/>
            <a:ext cx="4741014" cy="92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2F89DA3-23A1-DD51-CDCB-19919E52C79F}"/>
              </a:ext>
            </a:extLst>
          </p:cNvPr>
          <p:cNvSpPr txBox="1"/>
          <p:nvPr/>
        </p:nvSpPr>
        <p:spPr>
          <a:xfrm>
            <a:off x="793134" y="1681868"/>
            <a:ext cx="5462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Spreiden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Delen met andere huisartsenpraktijken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Delen met collega’s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vakbijeenkomsten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Delen met patiëntenverenigingen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A89E1B6-DD78-64B9-6905-6BCD39612697}"/>
              </a:ext>
            </a:extLst>
          </p:cNvPr>
          <p:cNvSpPr txBox="1"/>
          <p:nvPr/>
        </p:nvSpPr>
        <p:spPr>
          <a:xfrm>
            <a:off x="793134" y="324148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Schakelen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Afstemmen met de gemeente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Afstemmen met de verzekeraar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Afstemmen met sportclubs/centra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Afstemmen met welzijnswerkers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22A883-142B-58EC-F57E-2B3586D0C594}"/>
              </a:ext>
            </a:extLst>
          </p:cNvPr>
          <p:cNvSpPr txBox="1"/>
          <p:nvPr/>
        </p:nvSpPr>
        <p:spPr>
          <a:xfrm>
            <a:off x="793134" y="489859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Spitten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Vragen uitdiepen met leefstijl deskundigen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Vragen uitdiepen met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reablement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specialisten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Vragen uitdiepen met oud sporters</a:t>
            </a:r>
          </a:p>
        </p:txBody>
      </p:sp>
    </p:spTree>
    <p:extLst>
      <p:ext uri="{BB962C8B-B14F-4D97-AF65-F5344CB8AC3E}">
        <p14:creationId xmlns:p14="http://schemas.microsoft.com/office/powerpoint/2010/main" val="17707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4DFCA-A0CB-847A-A660-C30C0F8CF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305B8C6-4618-FF0A-7FD1-19AE54E6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4347329-17B3-D0D3-40DC-EC1978031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2135C1-9272-C218-B59C-00987D3C2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EA47493-D46C-6E78-313C-569CB0633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6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6" name="Afbeelding 25" descr="Afbeelding met patroon, Creatieve kunsten, kunst, vakwerk&#10;&#10;Door AI gegenereerde inhoud is mogelijk onjuist.">
            <a:extLst>
              <a:ext uri="{FF2B5EF4-FFF2-40B4-BE49-F238E27FC236}">
                <a16:creationId xmlns:a16="http://schemas.microsoft.com/office/drawing/2014/main" id="{69573289-71A8-375F-F1B9-C9A89D535F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84245" y="-2356292"/>
            <a:ext cx="9223509" cy="1219199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63C0724-71FD-17DB-F43C-A0EED4361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81000" cy="3664635"/>
            <a:chOff x="5006254" y="-1431285"/>
            <a:chExt cx="581000" cy="366463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8C61F43-69F3-6B94-106A-CE969FDCB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E05737C-D5CA-3DD6-9F6C-F1F987135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D464DA9B-FF48-A4DC-6C34-6AB465916842}"/>
              </a:ext>
            </a:extLst>
          </p:cNvPr>
          <p:cNvSpPr txBox="1">
            <a:spLocks/>
          </p:cNvSpPr>
          <p:nvPr/>
        </p:nvSpPr>
        <p:spPr>
          <a:xfrm>
            <a:off x="1122175" y="1174097"/>
            <a:ext cx="10528651" cy="566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70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 Light"/>
                <a:ea typeface="+mj-ea"/>
                <a:cs typeface="+mj-cs"/>
              </a:rPr>
              <a:t>Wat gaat jou makkelijker af?</a:t>
            </a:r>
            <a:endParaRPr kumimoji="0" lang="nl-NL" sz="3200" b="0" i="0" u="none" strike="noStrike" kern="1200" cap="all" spc="700" normalizeH="0" baseline="0" noProof="0" dirty="0">
              <a:ln>
                <a:noFill/>
              </a:ln>
              <a:solidFill>
                <a:srgbClr val="EA5F48"/>
              </a:solidFill>
              <a:effectLst/>
              <a:uLnTx/>
              <a:uFillTx/>
              <a:latin typeface="Avenir Next LT Pro Light"/>
              <a:ea typeface="+mj-ea"/>
              <a:cs typeface="+mj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D5F05F2-9BD5-1931-6E5F-E02067C6EC93}"/>
              </a:ext>
            </a:extLst>
          </p:cNvPr>
          <p:cNvSpPr txBox="1"/>
          <p:nvPr/>
        </p:nvSpPr>
        <p:spPr>
          <a:xfrm>
            <a:off x="604894" y="2238290"/>
            <a:ext cx="46162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Spreiden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Met wie kan je delen wat jullie doen?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Welke collega’s in zorg en welzijn?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Wat word je daar wijzer van?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769FE3A-04A3-1903-F3C0-3FB075FC357D}"/>
              </a:ext>
            </a:extLst>
          </p:cNvPr>
          <p:cNvSpPr txBox="1"/>
          <p:nvPr/>
        </p:nvSpPr>
        <p:spPr>
          <a:xfrm>
            <a:off x="8004891" y="2706314"/>
            <a:ext cx="3817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Schakelen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Met welke partijen (buurt, regio) zou je wel eens in gesprek willen over wat je voor elkaar kunt betekenen?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16F7806-0C5E-B608-129B-A846154F9444}"/>
              </a:ext>
            </a:extLst>
          </p:cNvPr>
          <p:cNvSpPr txBox="1"/>
          <p:nvPr/>
        </p:nvSpPr>
        <p:spPr>
          <a:xfrm>
            <a:off x="3954616" y="3918036"/>
            <a:ext cx="3817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Spitten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Wat zijn uitdagende vragen waar je wel eens met een deskundige over wilt praten? 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04FC5E4-F301-E607-3FD1-CD986CDFAFB0}"/>
              </a:ext>
            </a:extLst>
          </p:cNvPr>
          <p:cNvSpPr txBox="1"/>
          <p:nvPr/>
        </p:nvSpPr>
        <p:spPr>
          <a:xfrm>
            <a:off x="1122174" y="540347"/>
            <a:ext cx="10169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Bespreek met je buur… voor één initiatief in jouw/jullie praktijk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4BB5569-7078-5BE8-D63C-D40B6849F4FE}"/>
              </a:ext>
            </a:extLst>
          </p:cNvPr>
          <p:cNvSpPr txBox="1"/>
          <p:nvPr/>
        </p:nvSpPr>
        <p:spPr>
          <a:xfrm>
            <a:off x="1122175" y="6112933"/>
            <a:ext cx="497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1 = makkelijk, 2 = lastiger, 3 = moeilijkste</a:t>
            </a:r>
          </a:p>
        </p:txBody>
      </p:sp>
    </p:spTree>
    <p:extLst>
      <p:ext uri="{BB962C8B-B14F-4D97-AF65-F5344CB8AC3E}">
        <p14:creationId xmlns:p14="http://schemas.microsoft.com/office/powerpoint/2010/main" val="188492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5191C-5EA0-D7E0-0BCD-697D282DD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7358953-8F8A-6E2A-2F7C-20E83E34C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173364-06EA-7CD5-344F-BDD68929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14" y="396716"/>
            <a:ext cx="10810969" cy="14557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b="1" noProof="0" dirty="0">
                <a:solidFill>
                  <a:schemeClr val="accent5"/>
                </a:solidFill>
              </a:rPr>
              <a:t>Van zorg naar gezondheid vraagt om verbindingswerk van velen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CCD7D-F6A5-A413-6E7E-FF5A6E66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4E3FD2C-3975-03C4-9640-E9EE10FFEDD3}"/>
              </a:ext>
            </a:extLst>
          </p:cNvPr>
          <p:cNvSpPr txBox="1"/>
          <p:nvPr/>
        </p:nvSpPr>
        <p:spPr>
          <a:xfrm>
            <a:off x="-1381154" y="6183384"/>
            <a:ext cx="2585996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AEFEE9-B5F9-5C44-81F4-28BE30670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248792" y="3886200"/>
            <a:ext cx="949990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B45856-B50A-CE62-3390-71CE1E972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823615" y="2413875"/>
            <a:ext cx="2289284" cy="3815228"/>
          </a:xfrm>
          <a:prstGeom prst="rect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FA5B229-E053-606A-C88F-347D0328B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247" y="1279595"/>
            <a:ext cx="3882736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462D93D-B09B-B732-8AF8-87EEA70ECF5E}"/>
              </a:ext>
            </a:extLst>
          </p:cNvPr>
          <p:cNvSpPr txBox="1"/>
          <p:nvPr/>
        </p:nvSpPr>
        <p:spPr>
          <a:xfrm>
            <a:off x="953025" y="2558163"/>
            <a:ext cx="90402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Ga in jouw praktijk (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LAPje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) iets doen, neem initiatief.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Rek je reflexen op (eiland, omhoog, breed).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Vele kleintjes maken een krachtige grote beweging.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Mits je goed verbindingswerk doet.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Verbindingswerk kan je niet uitbesteden.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Spreiden, schakelen, spitten… zoek er ruimte voor.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Wat heb je daar voor nodig? </a:t>
            </a:r>
          </a:p>
        </p:txBody>
      </p:sp>
    </p:spTree>
    <p:extLst>
      <p:ext uri="{BB962C8B-B14F-4D97-AF65-F5344CB8AC3E}">
        <p14:creationId xmlns:p14="http://schemas.microsoft.com/office/powerpoint/2010/main" val="3761130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A4FD4-D6B8-48A5-69C8-F5C1E2F9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6827D8C-0039-C81E-C15F-DDEBB3603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6F3EE0-7C6F-245D-8D19-6DB4953F7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FA488C3-3B99-C627-C261-ABC9E22F5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8D6AFD9-7DA1-02A1-BA58-2EB668CD4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6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B7027F-C340-33F6-694F-68C820EF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81000" cy="3664635"/>
            <a:chOff x="5006254" y="-1431285"/>
            <a:chExt cx="581000" cy="366463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28871A-A4AB-124F-613D-BD3FC700E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C258C3-179F-F913-1CB1-F086BB9F2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279C9250-8C4A-87C0-B358-79275E5BD55A}"/>
              </a:ext>
            </a:extLst>
          </p:cNvPr>
          <p:cNvSpPr txBox="1">
            <a:spLocks/>
          </p:cNvSpPr>
          <p:nvPr/>
        </p:nvSpPr>
        <p:spPr>
          <a:xfrm>
            <a:off x="4892943" y="919462"/>
            <a:ext cx="8007970" cy="566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70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 Light"/>
                <a:ea typeface="+mj-ea"/>
                <a:cs typeface="+mj-cs"/>
              </a:rPr>
              <a:t>Vragen?</a:t>
            </a:r>
            <a:endParaRPr kumimoji="0" lang="nl-NL" sz="3200" b="0" i="0" u="none" strike="noStrike" kern="1200" cap="all" spc="700" normalizeH="0" baseline="0" noProof="0" dirty="0">
              <a:ln>
                <a:noFill/>
              </a:ln>
              <a:solidFill>
                <a:srgbClr val="EA5F48"/>
              </a:solidFill>
              <a:effectLst/>
              <a:uLnTx/>
              <a:uFillTx/>
              <a:latin typeface="Avenir Next LT Pro Light"/>
              <a:ea typeface="+mj-ea"/>
              <a:cs typeface="+mj-cs"/>
            </a:endParaRPr>
          </a:p>
        </p:txBody>
      </p:sp>
      <p:pic>
        <p:nvPicPr>
          <p:cNvPr id="3" name="Afbeelding 2" descr="Afbeelding met zwart, duisternis&#10;&#10;Door AI gegenereerde inhoud is mogelijk onjuist.">
            <a:extLst>
              <a:ext uri="{FF2B5EF4-FFF2-40B4-BE49-F238E27FC236}">
                <a16:creationId xmlns:a16="http://schemas.microsoft.com/office/drawing/2014/main" id="{72465E18-864E-A730-6040-77E1B58F05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0199" y="1516629"/>
            <a:ext cx="8843818" cy="44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8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883EB-6EB9-B25F-00A4-DDDB1BC0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41872E-C8D9-F558-43A6-DA7FFB5A9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CD7C5-8CC2-649B-8065-49A21DCBB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6449949-0706-86DC-AB92-FFEE8A843D3F}"/>
              </a:ext>
            </a:extLst>
          </p:cNvPr>
          <p:cNvSpPr txBox="1"/>
          <p:nvPr/>
        </p:nvSpPr>
        <p:spPr>
          <a:xfrm>
            <a:off x="-1381154" y="6183384"/>
            <a:ext cx="2585996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594E3-BA3F-5862-DDA5-3EF657599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248792" y="3886200"/>
            <a:ext cx="949990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A4680F-6EBA-E469-9560-E0E5BB613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823615" y="2413875"/>
            <a:ext cx="2289284" cy="38152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4DE27DE-B812-1165-0317-B1726813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37" y="449085"/>
            <a:ext cx="8732253" cy="9233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nl-NL" sz="4000" spc="1300" noProof="0" dirty="0">
                <a:solidFill>
                  <a:schemeClr val="accent5"/>
                </a:solidFill>
                <a:latin typeface="+mn-lt"/>
              </a:rPr>
              <a:t>Mijn werk en passie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17C172-E43C-80E6-5C10-A479D277C8C4}"/>
              </a:ext>
            </a:extLst>
          </p:cNvPr>
          <p:cNvSpPr txBox="1"/>
          <p:nvPr/>
        </p:nvSpPr>
        <p:spPr>
          <a:xfrm>
            <a:off x="1146037" y="1461086"/>
            <a:ext cx="804116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srgbClr val="2B3E3D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Segoe UI" panose="020B0502040204020203" pitchFamily="34" charset="0"/>
              </a:rPr>
              <a:t>Anders kijken, denken en doen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rgbClr val="2B3E3D"/>
              </a:solidFill>
              <a:effectLst/>
              <a:uLnTx/>
              <a:uFillTx/>
              <a:latin typeface="Avenir Next LT Pro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2B3E3D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Segoe UI" panose="020B0502040204020203" pitchFamily="34" charset="0"/>
              </a:rPr>
              <a:t>…om er samen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2B3E3D"/>
                </a:solidFill>
                <a:effectLst/>
                <a:uLnTx/>
                <a:uFillTx/>
                <a:latin typeface="Avenir Next LT Pro"/>
                <a:ea typeface="Times New Roman" panose="02020603050405020304" pitchFamily="18" charset="0"/>
                <a:cs typeface="Segoe UI" panose="020B0502040204020203" pitchFamily="34" charset="0"/>
              </a:rPr>
              <a:t>wat mooi(er)s van maken</a:t>
            </a:r>
          </a:p>
        </p:txBody>
      </p:sp>
      <p:pic>
        <p:nvPicPr>
          <p:cNvPr id="8" name="Afbeelding 7" descr="Afbeelding met Kleurrijkheid, kunst&#10;&#10;Door AI gegenereerde inhoud is mogelijk onjuist.">
            <a:extLst>
              <a:ext uri="{FF2B5EF4-FFF2-40B4-BE49-F238E27FC236}">
                <a16:creationId xmlns:a16="http://schemas.microsoft.com/office/drawing/2014/main" id="{E744CCBD-4D81-EF48-6EFD-29152DEC25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291" y="3457063"/>
            <a:ext cx="7080660" cy="155409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CDF7251-947E-E31F-0ACB-ADC3DD73B2C0}"/>
              </a:ext>
            </a:extLst>
          </p:cNvPr>
          <p:cNvSpPr txBox="1"/>
          <p:nvPr/>
        </p:nvSpPr>
        <p:spPr>
          <a:xfrm>
            <a:off x="1762943" y="5314367"/>
            <a:ext cx="7570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Ruim 30 jaar ervaring met ‘brillen’ die helpen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om maatschappelijke uitdagingen aan te pakken.</a:t>
            </a:r>
          </a:p>
        </p:txBody>
      </p:sp>
    </p:spTree>
    <p:extLst>
      <p:ext uri="{BB962C8B-B14F-4D97-AF65-F5344CB8AC3E}">
        <p14:creationId xmlns:p14="http://schemas.microsoft.com/office/powerpoint/2010/main" val="99668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279AD-EBCE-F2A0-058A-3ADF0ECE5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F0C817C9-850F-4FB6-B93B-CF3076C4A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9727012-97DE-47A6-9F25-DBDC9FEE5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6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D273CB-6F79-474E-A7C5-7AAA6C99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81000" cy="3664635"/>
            <a:chOff x="5006254" y="-1431285"/>
            <a:chExt cx="581000" cy="366463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14113F-D7C5-4762-88D9-B1344C079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BE1CAA1-A940-406B-AA56-16D8D9462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CE28C663-CDD2-1522-852A-A7DE87B0EC63}"/>
              </a:ext>
            </a:extLst>
          </p:cNvPr>
          <p:cNvSpPr txBox="1"/>
          <p:nvPr/>
        </p:nvSpPr>
        <p:spPr>
          <a:xfrm>
            <a:off x="6096000" y="4302282"/>
            <a:ext cx="58912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Veel verschillende actoren en factoren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Vele meningen over het probleem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Niet duidelijk wat gaat werken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Alleen samen kan je wat bereiken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Het is nooit klaar (het stopt niet)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17D4758-B9A0-D5D8-C772-4C79F39E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45" y="563092"/>
            <a:ext cx="11048111" cy="124524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5"/>
                </a:solidFill>
              </a:rPr>
              <a:t>Van zorg naar gezondheid =</a:t>
            </a:r>
            <a:br>
              <a:rPr lang="nl-NL" b="1" dirty="0">
                <a:solidFill>
                  <a:schemeClr val="accent5"/>
                </a:solidFill>
              </a:rPr>
            </a:br>
            <a:r>
              <a:rPr lang="nl-NL" b="1" dirty="0">
                <a:solidFill>
                  <a:schemeClr val="accent5"/>
                </a:solidFill>
              </a:rPr>
              <a:t>‘van niemand en van iedereen’</a:t>
            </a:r>
            <a:endParaRPr lang="nl-NL" b="1" dirty="0"/>
          </a:p>
        </p:txBody>
      </p:sp>
      <p:pic>
        <p:nvPicPr>
          <p:cNvPr id="11" name="Afbeelding 10" descr="Afbeelding met Elektrisch blauw, blauw, schermopname, Majorelleblauw&#10;&#10;Door AI gegenereerde inhoud is mogelijk onjuist.">
            <a:extLst>
              <a:ext uri="{FF2B5EF4-FFF2-40B4-BE49-F238E27FC236}">
                <a16:creationId xmlns:a16="http://schemas.microsoft.com/office/drawing/2014/main" id="{03113CE4-5F5D-8C97-465C-FB8A0C05E0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1" y="2683226"/>
            <a:ext cx="4851426" cy="32320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30312A0-5979-FCD5-A230-79055736F23C}"/>
              </a:ext>
            </a:extLst>
          </p:cNvPr>
          <p:cNvSpPr txBox="1"/>
          <p:nvPr/>
        </p:nvSpPr>
        <p:spPr>
          <a:xfrm>
            <a:off x="6096000" y="2270477"/>
            <a:ext cx="5122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Gemeenteraad: “1 op 7 kinderen in jeugdzorg is ongewenst, wij willen maximaal inzetten op kansrijk opgroeien”</a:t>
            </a:r>
          </a:p>
        </p:txBody>
      </p:sp>
    </p:spTree>
    <p:extLst>
      <p:ext uri="{BB962C8B-B14F-4D97-AF65-F5344CB8AC3E}">
        <p14:creationId xmlns:p14="http://schemas.microsoft.com/office/powerpoint/2010/main" val="38049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773A8-F58A-F8DE-A71C-BD9CE8FB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B9BCFA1-2295-C4EF-AA65-267288E8C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1CE6C3-D99E-D8BC-48BF-5F88BC647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09DB75-20FB-A446-8046-83266D22C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7E939B9-53C3-521E-239B-504C32C99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6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5C724F-AEC0-B501-41C8-FF78AFDC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81000" cy="3664635"/>
            <a:chOff x="5006254" y="-1431285"/>
            <a:chExt cx="581000" cy="366463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16FFD8-17BD-C963-F2F5-D1BF66690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61025" y="-788944"/>
              <a:ext cx="526229" cy="3022294"/>
            </a:xfrm>
            <a:prstGeom prst="rect">
              <a:avLst/>
            </a:pr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BE0B004-1715-6040-A45E-03355EEB4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V="1">
              <a:off x="5006254" y="-143128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pic>
        <p:nvPicPr>
          <p:cNvPr id="7" name="Afbeelding 6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2AAFD2B4-5296-9DE6-1B0F-FDF0328611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07" y="2552889"/>
            <a:ext cx="6516974" cy="318624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2DE8B628-8C3E-3E0A-ADB6-7F255B15DEB8}"/>
              </a:ext>
            </a:extLst>
          </p:cNvPr>
          <p:cNvSpPr txBox="1">
            <a:spLocks/>
          </p:cNvSpPr>
          <p:nvPr/>
        </p:nvSpPr>
        <p:spPr>
          <a:xfrm>
            <a:off x="940324" y="27314"/>
            <a:ext cx="10722101" cy="1648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20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700" normalizeH="0" baseline="0" noProof="0" dirty="0" err="1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 Light"/>
                <a:ea typeface="+mj-ea"/>
                <a:cs typeface="+mj-cs"/>
              </a:rPr>
              <a:t>KLeine</a:t>
            </a:r>
            <a:r>
              <a:rPr kumimoji="0" lang="nl-NL" sz="3200" b="1" i="0" u="none" strike="noStrike" kern="1200" cap="all" spc="70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 Light"/>
                <a:ea typeface="+mj-ea"/>
                <a:cs typeface="+mj-cs"/>
              </a:rPr>
              <a:t> stapjes lijken onvoldoende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all" spc="700" normalizeH="0" baseline="0" noProof="0" dirty="0">
                <a:ln>
                  <a:noFill/>
                </a:ln>
                <a:solidFill>
                  <a:srgbClr val="EA5F48"/>
                </a:solidFill>
                <a:effectLst/>
                <a:uLnTx/>
                <a:uFillTx/>
                <a:latin typeface="Avenir Next LT Pro Light"/>
                <a:ea typeface="+mj-ea"/>
                <a:cs typeface="+mj-cs"/>
              </a:rPr>
              <a:t>Het moet op grote Schaal ‘anders’</a:t>
            </a:r>
            <a:endParaRPr kumimoji="0" lang="nl-NL" sz="3200" b="0" i="0" u="none" strike="noStrike" kern="1200" cap="all" spc="700" normalizeH="0" baseline="0" noProof="0" dirty="0">
              <a:ln>
                <a:noFill/>
              </a:ln>
              <a:solidFill>
                <a:srgbClr val="EA5F48"/>
              </a:solidFill>
              <a:effectLst/>
              <a:uLnTx/>
              <a:uFillTx/>
              <a:latin typeface="Avenir Next LT Pro Light"/>
              <a:ea typeface="+mj-ea"/>
              <a:cs typeface="+mj-cs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1DF823A-8A3E-866B-A782-08CD25B2680B}"/>
              </a:ext>
            </a:extLst>
          </p:cNvPr>
          <p:cNvGrpSpPr/>
          <p:nvPr/>
        </p:nvGrpSpPr>
        <p:grpSpPr>
          <a:xfrm>
            <a:off x="2791569" y="2583202"/>
            <a:ext cx="9757497" cy="1862619"/>
            <a:chOff x="2791569" y="2583202"/>
            <a:chExt cx="9757497" cy="1862619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14EB1AD8-368C-BCC0-D2D7-01582020AFA0}"/>
                </a:ext>
              </a:extLst>
            </p:cNvPr>
            <p:cNvSpPr txBox="1"/>
            <p:nvPr/>
          </p:nvSpPr>
          <p:spPr>
            <a:xfrm>
              <a:off x="7949719" y="2640041"/>
              <a:ext cx="45993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Focus op 4 kritische opgaven</a:t>
              </a:r>
            </a:p>
          </p:txBody>
        </p:sp>
        <p:sp>
          <p:nvSpPr>
            <p:cNvPr id="13" name="Traan 12">
              <a:extLst>
                <a:ext uri="{FF2B5EF4-FFF2-40B4-BE49-F238E27FC236}">
                  <a16:creationId xmlns:a16="http://schemas.microsoft.com/office/drawing/2014/main" id="{D7DE68F5-8D74-4C56-42AD-C68A519E9BBB}"/>
                </a:ext>
              </a:extLst>
            </p:cNvPr>
            <p:cNvSpPr/>
            <p:nvPr/>
          </p:nvSpPr>
          <p:spPr>
            <a:xfrm rot="590200">
              <a:off x="2791569" y="2583202"/>
              <a:ext cx="4347573" cy="1862619"/>
            </a:xfrm>
            <a:prstGeom prst="teardrop">
              <a:avLst>
                <a:gd name="adj" fmla="val 127981"/>
              </a:avLst>
            </a:prstGeom>
            <a:solidFill>
              <a:srgbClr val="FFFF8A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F706122-DB4D-FC02-083E-ED2121D4768C}"/>
              </a:ext>
            </a:extLst>
          </p:cNvPr>
          <p:cNvGrpSpPr/>
          <p:nvPr/>
        </p:nvGrpSpPr>
        <p:grpSpPr>
          <a:xfrm>
            <a:off x="1663695" y="3264525"/>
            <a:ext cx="10157202" cy="2460097"/>
            <a:chOff x="1663695" y="3264525"/>
            <a:chExt cx="10157202" cy="2460097"/>
          </a:xfrm>
        </p:grpSpPr>
        <p:sp>
          <p:nvSpPr>
            <p:cNvPr id="14" name="Traan 13">
              <a:extLst>
                <a:ext uri="{FF2B5EF4-FFF2-40B4-BE49-F238E27FC236}">
                  <a16:creationId xmlns:a16="http://schemas.microsoft.com/office/drawing/2014/main" id="{F6A80DDF-D5DF-DDAC-6167-834B97638828}"/>
                </a:ext>
              </a:extLst>
            </p:cNvPr>
            <p:cNvSpPr/>
            <p:nvPr/>
          </p:nvSpPr>
          <p:spPr>
            <a:xfrm rot="543368">
              <a:off x="1663695" y="3339351"/>
              <a:ext cx="5168578" cy="2385271"/>
            </a:xfrm>
            <a:prstGeom prst="teardrop">
              <a:avLst>
                <a:gd name="adj" fmla="val 130528"/>
              </a:avLst>
            </a:prstGeom>
            <a:solidFill>
              <a:srgbClr val="90D5F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875C6C6C-F702-8FB8-B831-138BB3E0F25E}"/>
                </a:ext>
              </a:extLst>
            </p:cNvPr>
            <p:cNvSpPr txBox="1"/>
            <p:nvPr/>
          </p:nvSpPr>
          <p:spPr>
            <a:xfrm>
              <a:off x="7964531" y="3264525"/>
              <a:ext cx="385636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Werken aan fundamenten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2F0465BA-5CB4-3629-DB24-BB50D5635231}"/>
              </a:ext>
            </a:extLst>
          </p:cNvPr>
          <p:cNvGrpSpPr/>
          <p:nvPr/>
        </p:nvGrpSpPr>
        <p:grpSpPr>
          <a:xfrm>
            <a:off x="534194" y="3015839"/>
            <a:ext cx="11485297" cy="2849292"/>
            <a:chOff x="534194" y="3015839"/>
            <a:chExt cx="11485297" cy="2849292"/>
          </a:xfrm>
        </p:grpSpPr>
        <p:sp>
          <p:nvSpPr>
            <p:cNvPr id="15" name="Traan 14">
              <a:extLst>
                <a:ext uri="{FF2B5EF4-FFF2-40B4-BE49-F238E27FC236}">
                  <a16:creationId xmlns:a16="http://schemas.microsoft.com/office/drawing/2014/main" id="{D3E2E5B2-4A3D-CE82-A138-DEDC3000168D}"/>
                </a:ext>
              </a:extLst>
            </p:cNvPr>
            <p:cNvSpPr/>
            <p:nvPr/>
          </p:nvSpPr>
          <p:spPr>
            <a:xfrm rot="1331160">
              <a:off x="534194" y="3015839"/>
              <a:ext cx="5437026" cy="2849292"/>
            </a:xfrm>
            <a:prstGeom prst="teardrop">
              <a:avLst>
                <a:gd name="adj" fmla="val 153144"/>
              </a:avLst>
            </a:prstGeom>
            <a:solidFill>
              <a:srgbClr val="F29F91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F2305C2-901F-CE53-DACF-84A3534FBBE8}"/>
                </a:ext>
              </a:extLst>
            </p:cNvPr>
            <p:cNvSpPr txBox="1"/>
            <p:nvPr/>
          </p:nvSpPr>
          <p:spPr>
            <a:xfrm>
              <a:off x="7949719" y="3840320"/>
              <a:ext cx="406977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De kracht van de samenleving verbinden met structurele zorg- en ondersteuningssystemen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    (die daardoor gaan veranderen…)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46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D2F81-24B7-A56B-BE7F-40D4081E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6061164-9A60-F1C9-53BE-E53E0502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81" y="460465"/>
            <a:ext cx="11586219" cy="753902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/>
                </a:solidFill>
              </a:rPr>
              <a:t>drie reflexen die belemmeren</a:t>
            </a:r>
            <a:endParaRPr lang="nl-NL" dirty="0"/>
          </a:p>
        </p:txBody>
      </p:sp>
      <p:pic>
        <p:nvPicPr>
          <p:cNvPr id="16" name="Afbeelding 15" descr="Afbeelding met kleding, persoon, person, vrouw&#10;&#10;Door AI gegenereerde inhoud is mogelijk onjuist.">
            <a:extLst>
              <a:ext uri="{FF2B5EF4-FFF2-40B4-BE49-F238E27FC236}">
                <a16:creationId xmlns:a16="http://schemas.microsoft.com/office/drawing/2014/main" id="{89CB3AB9-FF01-0B08-380B-17B63005E4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412" y="2093384"/>
            <a:ext cx="3851007" cy="232621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EE698A8E-59A8-2982-AA41-6436003B7949}"/>
              </a:ext>
            </a:extLst>
          </p:cNvPr>
          <p:cNvSpPr txBox="1"/>
          <p:nvPr/>
        </p:nvSpPr>
        <p:spPr>
          <a:xfrm>
            <a:off x="8193214" y="1650604"/>
            <a:ext cx="2728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Breed overleg reflex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9B26D7AB-74C5-A00C-BD42-3634DFDD3B84}"/>
              </a:ext>
            </a:extLst>
          </p:cNvPr>
          <p:cNvGrpSpPr/>
          <p:nvPr/>
        </p:nvGrpSpPr>
        <p:grpSpPr>
          <a:xfrm>
            <a:off x="438474" y="1650604"/>
            <a:ext cx="3694614" cy="4178422"/>
            <a:chOff x="438474" y="1650604"/>
            <a:chExt cx="3694614" cy="4178422"/>
          </a:xfrm>
        </p:grpSpPr>
        <p:pic>
          <p:nvPicPr>
            <p:cNvPr id="7" name="Afbeelding 6" descr="Afbeelding met buitenshuis, boom, hemel, mist&#10;&#10;Door AI gegenereerde inhoud is mogelijk onjuist.">
              <a:extLst>
                <a:ext uri="{FF2B5EF4-FFF2-40B4-BE49-F238E27FC236}">
                  <a16:creationId xmlns:a16="http://schemas.microsoft.com/office/drawing/2014/main" id="{8A8F0CBA-ACD5-5C77-AC5F-1206E52B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34" y="2088005"/>
              <a:ext cx="3220695" cy="2610952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5CA78DA0-F8D5-FF7C-6639-0A9E5C1E9B62}"/>
                </a:ext>
              </a:extLst>
            </p:cNvPr>
            <p:cNvSpPr txBox="1"/>
            <p:nvPr/>
          </p:nvSpPr>
          <p:spPr>
            <a:xfrm>
              <a:off x="1292989" y="1650604"/>
              <a:ext cx="17469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Eiland reflex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2F685E71-FF8F-9067-003E-73F262D374E1}"/>
                </a:ext>
              </a:extLst>
            </p:cNvPr>
            <p:cNvSpPr txBox="1"/>
            <p:nvPr/>
          </p:nvSpPr>
          <p:spPr>
            <a:xfrm>
              <a:off x="438474" y="4905696"/>
              <a:ext cx="36946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Wij doen het in onze praktijk op onze manier, dan gebeurt er tenminste wat.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A6D7796D-783F-12E0-5090-C1A62B71D5E4}"/>
              </a:ext>
            </a:extLst>
          </p:cNvPr>
          <p:cNvGrpSpPr/>
          <p:nvPr/>
        </p:nvGrpSpPr>
        <p:grpSpPr>
          <a:xfrm>
            <a:off x="4214607" y="1650604"/>
            <a:ext cx="3355761" cy="4848749"/>
            <a:chOff x="4214607" y="1650604"/>
            <a:chExt cx="3355761" cy="4848749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800AA27-C2CD-4A1A-7526-38301D0D9612}"/>
                </a:ext>
              </a:extLst>
            </p:cNvPr>
            <p:cNvSpPr txBox="1"/>
            <p:nvPr/>
          </p:nvSpPr>
          <p:spPr>
            <a:xfrm>
              <a:off x="4310180" y="1650604"/>
              <a:ext cx="3260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Omhoog delegeer reflex</a:t>
              </a:r>
            </a:p>
          </p:txBody>
        </p:sp>
        <p:pic>
          <p:nvPicPr>
            <p:cNvPr id="14" name="Afbeelding 13" descr="Afbeelding met tekening, tekenfilm, schoeisel, schets&#10;&#10;Door AI gegenereerde inhoud is mogelijk onjuist.">
              <a:extLst>
                <a:ext uri="{FF2B5EF4-FFF2-40B4-BE49-F238E27FC236}">
                  <a16:creationId xmlns:a16="http://schemas.microsoft.com/office/drawing/2014/main" id="{EBC832C2-8F65-DE40-1328-6799B90D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255" y="2140071"/>
              <a:ext cx="3044384" cy="3623594"/>
            </a:xfrm>
            <a:prstGeom prst="rect">
              <a:avLst/>
            </a:prstGeom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12410CF5-B5D2-B765-1ED2-E6DED53C1F34}"/>
                </a:ext>
              </a:extLst>
            </p:cNvPr>
            <p:cNvSpPr txBox="1"/>
            <p:nvPr/>
          </p:nvSpPr>
          <p:spPr>
            <a:xfrm>
              <a:off x="4214607" y="5853022"/>
              <a:ext cx="32916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Zij moeten het maar regelen, dat er hier wat verandert.</a:t>
              </a:r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0A665BC4-DAE3-AB20-BE65-6E1F565C0E5D}"/>
              </a:ext>
            </a:extLst>
          </p:cNvPr>
          <p:cNvSpPr txBox="1"/>
          <p:nvPr/>
        </p:nvSpPr>
        <p:spPr>
          <a:xfrm>
            <a:off x="7783401" y="4681966"/>
            <a:ext cx="3653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Als de anderen niet meewerken, verspillen we onze tijd, energie, talenten en geld.</a:t>
            </a:r>
          </a:p>
        </p:txBody>
      </p:sp>
    </p:spTree>
    <p:extLst>
      <p:ext uri="{BB962C8B-B14F-4D97-AF65-F5344CB8AC3E}">
        <p14:creationId xmlns:p14="http://schemas.microsoft.com/office/powerpoint/2010/main" val="310634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08627-E000-2847-361E-089BF5AA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ECC1AA43-BDA2-188F-74E9-D54E0073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B8CDD7A-9610-AA2B-353F-C696B621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97" y="800960"/>
            <a:ext cx="10278577" cy="708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3600" b="1" noProof="0" dirty="0">
                <a:solidFill>
                  <a:schemeClr val="accent5"/>
                </a:solidFill>
              </a:rPr>
              <a:t>Inspirerende metaforen</a:t>
            </a:r>
            <a:endParaRPr lang="nl-NL" sz="3600" noProof="0" dirty="0">
              <a:solidFill>
                <a:schemeClr val="accent5"/>
              </a:solidFill>
            </a:endParaRPr>
          </a:p>
        </p:txBody>
      </p:sp>
      <p:sp>
        <p:nvSpPr>
          <p:cNvPr id="44" name="Freeform: Shape 36">
            <a:extLst>
              <a:ext uri="{FF2B5EF4-FFF2-40B4-BE49-F238E27FC236}">
                <a16:creationId xmlns:a16="http://schemas.microsoft.com/office/drawing/2014/main" id="{221C729B-C6E0-6F68-5EFE-1B50B12BE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619770" y="338247"/>
            <a:ext cx="526228" cy="2930667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5D53428A-EB4F-07A6-E2BE-2CA55EB9A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993152" y="0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848CD9D0-DC40-C8E7-A1CC-36983ACFC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374" y="3546803"/>
            <a:ext cx="3236826" cy="3385568"/>
          </a:xfrm>
          <a:custGeom>
            <a:avLst/>
            <a:gdLst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1369143 w 1369143"/>
              <a:gd name="connsiteY2" fmla="*/ 1229160 h 1229160"/>
              <a:gd name="connsiteX3" fmla="*/ 0 w 1369143"/>
              <a:gd name="connsiteY3" fmla="*/ 1229160 h 1229160"/>
              <a:gd name="connsiteX4" fmla="*/ 0 w 1369143"/>
              <a:gd name="connsiteY4" fmla="*/ 0 h 1229160"/>
              <a:gd name="connsiteX0" fmla="*/ 0 w 1369143"/>
              <a:gd name="connsiteY0" fmla="*/ 0 h 1229160"/>
              <a:gd name="connsiteX1" fmla="*/ 1369143 w 1369143"/>
              <a:gd name="connsiteY1" fmla="*/ 0 h 1229160"/>
              <a:gd name="connsiteX2" fmla="*/ 0 w 1369143"/>
              <a:gd name="connsiteY2" fmla="*/ 1229160 h 1229160"/>
              <a:gd name="connsiteX3" fmla="*/ 0 w 1369143"/>
              <a:gd name="connsiteY3" fmla="*/ 0 h 12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9143" h="1229160">
                <a:moveTo>
                  <a:pt x="0" y="0"/>
                </a:moveTo>
                <a:lnTo>
                  <a:pt x="1369143" y="0"/>
                </a:lnTo>
                <a:lnTo>
                  <a:pt x="0" y="12291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Afbeelding 16" descr="Afbeelding met kunst, Amber, boom, sinaasappel&#10;&#10;Door AI gegenereerde inhoud is mogelijk onjuist.">
            <a:extLst>
              <a:ext uri="{FF2B5EF4-FFF2-40B4-BE49-F238E27FC236}">
                <a16:creationId xmlns:a16="http://schemas.microsoft.com/office/drawing/2014/main" id="{6D2164AB-F3A3-5863-B7B5-D83BDE9A5F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727" y="2069877"/>
            <a:ext cx="3006913" cy="4173733"/>
          </a:xfrm>
          <a:prstGeom prst="rect">
            <a:avLst/>
          </a:prstGeom>
        </p:spPr>
      </p:pic>
      <p:pic>
        <p:nvPicPr>
          <p:cNvPr id="14" name="Afbeelding 13" descr="Afbeelding met tekst, boek, ontwerp&#10;&#10;Door AI gegenereerde inhoud is mogelijk onjuist.">
            <a:extLst>
              <a:ext uri="{FF2B5EF4-FFF2-40B4-BE49-F238E27FC236}">
                <a16:creationId xmlns:a16="http://schemas.microsoft.com/office/drawing/2014/main" id="{59C10433-F85A-3DCE-1D4C-68F43CFCA7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>
            <a:fillRect/>
          </a:stretch>
        </p:blipFill>
        <p:spPr>
          <a:xfrm>
            <a:off x="3854436" y="2069877"/>
            <a:ext cx="3013534" cy="41737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64FE0C0-CD38-C443-ED0A-3890A3A1F50F}"/>
              </a:ext>
            </a:extLst>
          </p:cNvPr>
          <p:cNvSpPr txBox="1"/>
          <p:nvPr/>
        </p:nvSpPr>
        <p:spPr>
          <a:xfrm>
            <a:off x="7092957" y="4356619"/>
            <a:ext cx="4664869" cy="188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Wortelstelsels vol draadjes. 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Uitwisseling van voedsel en data.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Bomen die elkaar helpen groeien.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Zonder programma of plan.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B209F14-2F6B-FEC7-0446-F0AB8C9E42E6}"/>
              </a:ext>
            </a:extLst>
          </p:cNvPr>
          <p:cNvSpPr txBox="1"/>
          <p:nvPr/>
        </p:nvSpPr>
        <p:spPr>
          <a:xfrm>
            <a:off x="7092957" y="1974803"/>
            <a:ext cx="4301826" cy="188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Zwerm vogels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Allemaal tegelijk in beweging.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Paar simpele regels zijn genoeg.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Geen leider nodig.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BE8BCF5-59C4-0959-E195-9B19D38FD71F}"/>
              </a:ext>
            </a:extLst>
          </p:cNvPr>
          <p:cNvSpPr txBox="1"/>
          <p:nvPr/>
        </p:nvSpPr>
        <p:spPr>
          <a:xfrm>
            <a:off x="670597" y="369716"/>
            <a:ext cx="8727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Hoe maak je met vele kleine initiatieven samen een krachtige beweging? </a:t>
            </a:r>
          </a:p>
        </p:txBody>
      </p:sp>
    </p:spTree>
    <p:extLst>
      <p:ext uri="{BB962C8B-B14F-4D97-AF65-F5344CB8AC3E}">
        <p14:creationId xmlns:p14="http://schemas.microsoft.com/office/powerpoint/2010/main" val="36914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19573-2F03-1F3A-E4BB-52A90121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CE9DE85-D17D-9A49-A229-40C3454B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92" y="578994"/>
            <a:ext cx="6259990" cy="1569659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accent5"/>
                </a:solidFill>
                <a:latin typeface="+mn-lt"/>
              </a:rPr>
              <a:t>Lappendeken</a:t>
            </a:r>
            <a:br>
              <a:rPr lang="nl-NL" sz="4000" dirty="0">
                <a:solidFill>
                  <a:schemeClr val="accent5"/>
                </a:solidFill>
                <a:latin typeface="+mn-lt"/>
              </a:rPr>
            </a:br>
            <a:r>
              <a:rPr lang="nl-NL" sz="4000" dirty="0">
                <a:solidFill>
                  <a:schemeClr val="accent5"/>
                </a:solidFill>
                <a:latin typeface="+mn-lt"/>
              </a:rPr>
              <a:t>metafoor</a:t>
            </a:r>
          </a:p>
        </p:txBody>
      </p:sp>
      <p:pic>
        <p:nvPicPr>
          <p:cNvPr id="9" name="Afbeelding 8" descr="Afbeelding met Post-it-briefje, brief, Papierprodcut, papier&#10;&#10;Door AI gegenereerde inhoud is mogelijk onjuist.">
            <a:extLst>
              <a:ext uri="{FF2B5EF4-FFF2-40B4-BE49-F238E27FC236}">
                <a16:creationId xmlns:a16="http://schemas.microsoft.com/office/drawing/2014/main" id="{FFEC43EC-57CB-DFEF-1C33-EFFC33BD62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340" y="785792"/>
            <a:ext cx="4037196" cy="538292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62A4F73-8141-8C30-8795-A9DD13F4E8C4}"/>
              </a:ext>
            </a:extLst>
          </p:cNvPr>
          <p:cNvSpPr txBox="1"/>
          <p:nvPr/>
        </p:nvSpPr>
        <p:spPr>
          <a:xfrm>
            <a:off x="694992" y="2644170"/>
            <a:ext cx="5937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Elke professionele praktijk is een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lokale actie plek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(LAP), waar in kleine stapjes aan een betekenisvolle verandering gewerkt wordt.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17F5C30-E3B9-9A30-B608-8A34A409034E}"/>
              </a:ext>
            </a:extLst>
          </p:cNvPr>
          <p:cNvSpPr txBox="1"/>
          <p:nvPr/>
        </p:nvSpPr>
        <p:spPr>
          <a:xfrm>
            <a:off x="694992" y="4405096"/>
            <a:ext cx="5816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Door toegewijd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verbindingswerk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door elk van deze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LAPjes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maken we met elkaar een grootschalige lappendeken van verandering.</a:t>
            </a:r>
          </a:p>
        </p:txBody>
      </p:sp>
    </p:spTree>
    <p:extLst>
      <p:ext uri="{BB962C8B-B14F-4D97-AF65-F5344CB8AC3E}">
        <p14:creationId xmlns:p14="http://schemas.microsoft.com/office/powerpoint/2010/main" val="30614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E6F62-A719-B2F6-49E0-ADECC317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4BE05461-DE50-71A6-227D-BBBE254C0B78}"/>
              </a:ext>
            </a:extLst>
          </p:cNvPr>
          <p:cNvSpPr txBox="1"/>
          <p:nvPr/>
        </p:nvSpPr>
        <p:spPr>
          <a:xfrm>
            <a:off x="632882" y="1670665"/>
            <a:ext cx="5657852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Chronische patiënten langdurig begeleiden.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Diabetes, longaandoeningen, hart/vaatziekten.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Ook mensen die zich eenzaam voelen.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Initiatief van volleyballer met diabetes,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Enthousiasmeren om te bewegen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Opmaat voor leefstijlverandering.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Elk jaar opnieuw, april-oktober, elke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Huisarts, twee praktijkondersteuners, atletiektrainer.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Dus niet doorverwijzen maar zelf meelopen.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“Meer energie, slapen beter,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hebben een hogere weerstand,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krijgen meer zelfdiscipline, meer zelfvertrouwen,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minder stress, betere spijsvertering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kunnen beter ontspannen.” 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1B94C81-844A-D307-7BFA-F03395CB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63" y="386021"/>
            <a:ext cx="11138219" cy="7162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3600" b="1" noProof="0" dirty="0">
                <a:solidFill>
                  <a:schemeClr val="accent5"/>
                </a:solidFill>
              </a:rPr>
              <a:t>wandelen is behandelen</a:t>
            </a:r>
            <a:endParaRPr lang="nl-NL" sz="3600" noProof="0" dirty="0">
              <a:solidFill>
                <a:schemeClr val="accent5"/>
              </a:solidFill>
            </a:endParaRPr>
          </a:p>
        </p:txBody>
      </p:sp>
      <p:pic>
        <p:nvPicPr>
          <p:cNvPr id="5" name="Afbeelding 4" descr="Afbeelding met tekst, Menselijk gezicht, boom, kleding&#10;&#10;Door AI gegenereerde inhoud is mogelijk onjuist.">
            <a:extLst>
              <a:ext uri="{FF2B5EF4-FFF2-40B4-BE49-F238E27FC236}">
                <a16:creationId xmlns:a16="http://schemas.microsoft.com/office/drawing/2014/main" id="{87FACF40-B856-D132-CAD6-42BB10444B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467" y="2939199"/>
            <a:ext cx="4995333" cy="3918801"/>
          </a:xfrm>
          <a:prstGeom prst="rect">
            <a:avLst/>
          </a:prstGeom>
        </p:spPr>
      </p:pic>
      <p:pic>
        <p:nvPicPr>
          <p:cNvPr id="7" name="Afbeelding 6" descr="Afbeelding met kleding, Menselijk gezicht, persoon, glimlach&#10;&#10;Door AI gegenereerde inhoud is mogelijk onjuist.">
            <a:extLst>
              <a:ext uri="{FF2B5EF4-FFF2-40B4-BE49-F238E27FC236}">
                <a16:creationId xmlns:a16="http://schemas.microsoft.com/office/drawing/2014/main" id="{7C45F5BE-B9DD-49AB-8815-92DA3F832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05222"/>
            <a:ext cx="4351548" cy="273129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19DB938C-3761-C5C3-F1DD-9060BF3B3F42}"/>
              </a:ext>
            </a:extLst>
          </p:cNvPr>
          <p:cNvSpPr/>
          <p:nvPr/>
        </p:nvSpPr>
        <p:spPr>
          <a:xfrm>
            <a:off x="6612626" y="6007571"/>
            <a:ext cx="4741014" cy="92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84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68739-C4B1-CFD9-4F1A-1D3BEE825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49D6D29B-CE0F-43B0-AD58-007C16D88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F3343AB-DD8C-F582-8E79-3308CBD3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97" y="469623"/>
            <a:ext cx="10278577" cy="13432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b="1" noProof="0" dirty="0">
                <a:solidFill>
                  <a:schemeClr val="accent5"/>
                </a:solidFill>
              </a:rPr>
              <a:t>‘wandelen is behandelen’ door de bril van de lappendeken</a:t>
            </a:r>
            <a:endParaRPr lang="nl-NL" noProof="0" dirty="0">
              <a:solidFill>
                <a:schemeClr val="accent5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06BE796-9648-4A96-8E5C-7FDB123C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985391" y="-2005"/>
            <a:ext cx="206609" cy="2021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7" name="Afbeelding 26" descr="Afbeelding met tekst, schermopname, Lettertype, logo&#10;&#10;Door AI gegenereerde inhoud is mogelijk onjuist.">
            <a:extLst>
              <a:ext uri="{FF2B5EF4-FFF2-40B4-BE49-F238E27FC236}">
                <a16:creationId xmlns:a16="http://schemas.microsoft.com/office/drawing/2014/main" id="{FF0ABC03-15B2-EB01-DAC1-3283158000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95" y="2533199"/>
            <a:ext cx="5979320" cy="292986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4D40AF8-542E-9BCF-6475-56D468E728F5}"/>
              </a:ext>
            </a:extLst>
          </p:cNvPr>
          <p:cNvSpPr txBox="1"/>
          <p:nvPr/>
        </p:nvSpPr>
        <p:spPr>
          <a:xfrm>
            <a:off x="6631651" y="3838323"/>
            <a:ext cx="4988119" cy="185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LAPje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= huisartsenpraktijk</a:t>
            </a:r>
          </a:p>
          <a:p>
            <a:pPr marL="3429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Actie = ZELF een ‘Wandeltraining’ doen in plaats van doorverwijzen.</a:t>
            </a:r>
          </a:p>
          <a:p>
            <a:pPr marL="3429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Meerdere doelen in één klap.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5440BF0-CCE6-42AA-8970-78523D4C1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1619770" y="373807"/>
            <a:ext cx="526228" cy="2930667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1BD0D1-392A-D6FD-2E6E-ABC5A733A09F}"/>
              </a:ext>
            </a:extLst>
          </p:cNvPr>
          <p:cNvSpPr txBox="1"/>
          <p:nvPr/>
        </p:nvSpPr>
        <p:spPr>
          <a:xfrm>
            <a:off x="-1381154" y="6183384"/>
            <a:ext cx="2585996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D1CDFA52-D188-8B71-9CDE-4E3C59FE1C85}"/>
              </a:ext>
            </a:extLst>
          </p:cNvPr>
          <p:cNvGrpSpPr/>
          <p:nvPr/>
        </p:nvGrpSpPr>
        <p:grpSpPr>
          <a:xfrm>
            <a:off x="2419638" y="3838323"/>
            <a:ext cx="2197415" cy="1317898"/>
            <a:chOff x="2419638" y="3838323"/>
            <a:chExt cx="2197415" cy="1317898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133FBDD6-22A6-1987-E76C-C9169C359564}"/>
                </a:ext>
              </a:extLst>
            </p:cNvPr>
            <p:cNvSpPr/>
            <p:nvPr/>
          </p:nvSpPr>
          <p:spPr>
            <a:xfrm>
              <a:off x="3468555" y="3845490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775DAA3B-A0B5-5C21-D5B9-1D1C8D99889F}"/>
                </a:ext>
              </a:extLst>
            </p:cNvPr>
            <p:cNvSpPr/>
            <p:nvPr/>
          </p:nvSpPr>
          <p:spPr>
            <a:xfrm>
              <a:off x="2419638" y="5027884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E4F5C973-773B-35CA-21C1-6F53F8252700}"/>
                </a:ext>
              </a:extLst>
            </p:cNvPr>
            <p:cNvSpPr/>
            <p:nvPr/>
          </p:nvSpPr>
          <p:spPr>
            <a:xfrm>
              <a:off x="3468555" y="4142933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EA0972DD-0867-B043-5044-447926667582}"/>
                </a:ext>
              </a:extLst>
            </p:cNvPr>
            <p:cNvSpPr/>
            <p:nvPr/>
          </p:nvSpPr>
          <p:spPr>
            <a:xfrm>
              <a:off x="4480391" y="4450231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8065394E-AD7B-319F-0E41-296A894EAC23}"/>
                </a:ext>
              </a:extLst>
            </p:cNvPr>
            <p:cNvSpPr/>
            <p:nvPr/>
          </p:nvSpPr>
          <p:spPr>
            <a:xfrm>
              <a:off x="4478724" y="4142933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9A01ED29-ACA3-2FA4-F390-0DD1ED4AFB1E}"/>
                </a:ext>
              </a:extLst>
            </p:cNvPr>
            <p:cNvSpPr/>
            <p:nvPr/>
          </p:nvSpPr>
          <p:spPr>
            <a:xfrm>
              <a:off x="3468555" y="4450231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CDA2A18A-1977-74F4-0F7B-9344AA83A3B8}"/>
                </a:ext>
              </a:extLst>
            </p:cNvPr>
            <p:cNvSpPr/>
            <p:nvPr/>
          </p:nvSpPr>
          <p:spPr>
            <a:xfrm>
              <a:off x="4488717" y="3838323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B43940CA-1C25-BA06-AC4C-23DFC68F339F}"/>
                </a:ext>
              </a:extLst>
            </p:cNvPr>
            <p:cNvSpPr/>
            <p:nvPr/>
          </p:nvSpPr>
          <p:spPr>
            <a:xfrm>
              <a:off x="3468555" y="5027884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2B113108-C3CF-0307-1AF5-58C34496C69F}"/>
                </a:ext>
              </a:extLst>
            </p:cNvPr>
            <p:cNvSpPr/>
            <p:nvPr/>
          </p:nvSpPr>
          <p:spPr>
            <a:xfrm>
              <a:off x="4478724" y="5027884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A4B0067-942F-9FE4-FCEA-155AC1EAAA77}"/>
                </a:ext>
              </a:extLst>
            </p:cNvPr>
            <p:cNvSpPr/>
            <p:nvPr/>
          </p:nvSpPr>
          <p:spPr>
            <a:xfrm>
              <a:off x="2419638" y="3845490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C95B434C-825D-AACB-BC26-52D04AC8C9E8}"/>
                </a:ext>
              </a:extLst>
            </p:cNvPr>
            <p:cNvSpPr/>
            <p:nvPr/>
          </p:nvSpPr>
          <p:spPr>
            <a:xfrm>
              <a:off x="2419638" y="4142933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F9DB3D0-76CF-4A8B-7681-8896F5223BEA}"/>
                </a:ext>
              </a:extLst>
            </p:cNvPr>
            <p:cNvSpPr/>
            <p:nvPr/>
          </p:nvSpPr>
          <p:spPr>
            <a:xfrm>
              <a:off x="2419638" y="4450231"/>
              <a:ext cx="128336" cy="1283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CE286C73-7865-4B3B-E502-E2ECA0B56912}"/>
              </a:ext>
            </a:extLst>
          </p:cNvPr>
          <p:cNvSpPr txBox="1"/>
          <p:nvPr/>
        </p:nvSpPr>
        <p:spPr>
          <a:xfrm>
            <a:off x="1302327" y="5860473"/>
            <a:ext cx="831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Een klein initiatief kan een groot verschil maken…</a:t>
            </a:r>
          </a:p>
        </p:txBody>
      </p:sp>
      <p:pic>
        <p:nvPicPr>
          <p:cNvPr id="20" name="Afbeelding 19" descr="Afbeelding met tekst, brief, Papierprodcut, papier&#10;&#10;Door AI gegenereerde inhoud is mogelijk onjuist.">
            <a:extLst>
              <a:ext uri="{FF2B5EF4-FFF2-40B4-BE49-F238E27FC236}">
                <a16:creationId xmlns:a16="http://schemas.microsoft.com/office/drawing/2014/main" id="{0F2D033E-B0C9-FC90-3E73-EEFF52CCD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618" y="2038215"/>
            <a:ext cx="2001604" cy="159724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29A807E8-E858-9E01-E490-4F36DC5B53E8}"/>
              </a:ext>
            </a:extLst>
          </p:cNvPr>
          <p:cNvSpPr txBox="1"/>
          <p:nvPr/>
        </p:nvSpPr>
        <p:spPr>
          <a:xfrm rot="494511">
            <a:off x="9309361" y="2591576"/>
            <a:ext cx="1172116" cy="49051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itchFamily="82" charset="0"/>
                <a:ea typeface="+mn-ea"/>
                <a:cs typeface="+mn-cs"/>
              </a:rPr>
              <a:t>wandeltraining</a:t>
            </a:r>
          </a:p>
          <a:p>
            <a:pPr marL="0" marR="0" lvl="0" indent="0" algn="l" defTabSz="914400" rtl="0" eaLnBrk="1" fontAlgn="auto" latinLnBrk="0" hangingPunct="1">
              <a:lnSpc>
                <a:spcPts val="1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 pitchFamily="82" charset="0"/>
                <a:ea typeface="+mn-ea"/>
                <a:cs typeface="+mn-cs"/>
              </a:rPr>
              <a:t>die we zelf doen</a:t>
            </a:r>
          </a:p>
        </p:txBody>
      </p:sp>
    </p:spTree>
    <p:extLst>
      <p:ext uri="{BB962C8B-B14F-4D97-AF65-F5344CB8AC3E}">
        <p14:creationId xmlns:p14="http://schemas.microsoft.com/office/powerpoint/2010/main" val="32191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i4qg6h4x5z4bcbgrs6jnu59hxfms6y"/>
</p:tagLst>
</file>

<file path=ppt/theme/theme1.xml><?xml version="1.0" encoding="utf-8"?>
<a:theme xmlns:a="http://schemas.openxmlformats.org/drawingml/2006/main" name="VeniceBeachVTI">
  <a:themeElements>
    <a:clrScheme name="Venice Beach">
      <a:dk1>
        <a:sysClr val="windowText" lastClr="000000"/>
      </a:dk1>
      <a:lt1>
        <a:sysClr val="window" lastClr="FFFFFF"/>
      </a:lt1>
      <a:dk2>
        <a:srgbClr val="2B3E3D"/>
      </a:dk2>
      <a:lt2>
        <a:srgbClr val="FEF3EB"/>
      </a:lt2>
      <a:accent1>
        <a:srgbClr val="FE8542"/>
      </a:accent1>
      <a:accent2>
        <a:srgbClr val="EC6D60"/>
      </a:accent2>
      <a:accent3>
        <a:srgbClr val="CDA32B"/>
      </a:accent3>
      <a:accent4>
        <a:srgbClr val="EE66A7"/>
      </a:accent4>
      <a:accent5>
        <a:srgbClr val="EA5F48"/>
      </a:accent5>
      <a:accent6>
        <a:srgbClr val="C8466B"/>
      </a:accent6>
      <a:hlink>
        <a:srgbClr val="E46153"/>
      </a:hlink>
      <a:folHlink>
        <a:srgbClr val="CF63B0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d4de5e-9f08-4faf-89c8-76aa85a58f48" xsi:nil="true"/>
    <lcf76f155ced4ddcb4097134ff3c332f xmlns="90db157f-ff2c-4dcb-8b38-43fac6ac29e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DE627384AC23499E38103487907DF8" ma:contentTypeVersion="20" ma:contentTypeDescription="Een nieuw document maken." ma:contentTypeScope="" ma:versionID="a9c07f929a16dc0202c3a6a3e1d5d374">
  <xsd:schema xmlns:xsd="http://www.w3.org/2001/XMLSchema" xmlns:xs="http://www.w3.org/2001/XMLSchema" xmlns:p="http://schemas.microsoft.com/office/2006/metadata/properties" xmlns:ns2="44d4de5e-9f08-4faf-89c8-76aa85a58f48" xmlns:ns3="90db157f-ff2c-4dcb-8b38-43fac6ac29e3" targetNamespace="http://schemas.microsoft.com/office/2006/metadata/properties" ma:root="true" ma:fieldsID="150878fee387b373b415b1738483b93a" ns2:_="" ns3:_="">
    <xsd:import namespace="44d4de5e-9f08-4faf-89c8-76aa85a58f48"/>
    <xsd:import namespace="90db157f-ff2c-4dcb-8b38-43fac6ac29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4de5e-9f08-4faf-89c8-76aa85a58f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aa89823-4d2c-4347-936f-d9c9af8f5ed8}" ma:internalName="TaxCatchAll" ma:showField="CatchAllData" ma:web="44d4de5e-9f08-4faf-89c8-76aa85a58f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b157f-ff2c-4dcb-8b38-43fac6ac2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23d572b2-7ebc-4898-a17b-0cd41dd91e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E1BB9C-01BB-48CB-A974-A40625E453AE}">
  <ds:schemaRefs>
    <ds:schemaRef ds:uri="44d4de5e-9f08-4faf-89c8-76aa85a58f48"/>
    <ds:schemaRef ds:uri="http://purl.org/dc/elements/1.1/"/>
    <ds:schemaRef ds:uri="http://purl.org/dc/terms/"/>
    <ds:schemaRef ds:uri="http://www.w3.org/XML/1998/namespace"/>
    <ds:schemaRef ds:uri="90db157f-ff2c-4dcb-8b38-43fac6ac29e3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FA3BEFB-4CC2-47EB-B34F-9D522AF43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4de5e-9f08-4faf-89c8-76aa85a58f48"/>
    <ds:schemaRef ds:uri="90db157f-ff2c-4dcb-8b38-43fac6ac29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60D4C9-27DE-4F29-AB61-996F57C014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</Words>
  <Application>Microsoft Office PowerPoint</Application>
  <PresentationFormat>Breedbeeld</PresentationFormat>
  <Paragraphs>148</Paragraphs>
  <Slides>18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Aptos</vt:lpstr>
      <vt:lpstr>Arial</vt:lpstr>
      <vt:lpstr>Avenir Next LT Pro</vt:lpstr>
      <vt:lpstr>Avenir Next LT Pro Light</vt:lpstr>
      <vt:lpstr>Gabriola</vt:lpstr>
      <vt:lpstr>Helvetica</vt:lpstr>
      <vt:lpstr>VeniceBeachVTI</vt:lpstr>
      <vt:lpstr>PowerPoint-presentatie</vt:lpstr>
      <vt:lpstr>Mijn werk en passie</vt:lpstr>
      <vt:lpstr>Van zorg naar gezondheid = ‘van niemand en van iedereen’</vt:lpstr>
      <vt:lpstr>PowerPoint-presentatie</vt:lpstr>
      <vt:lpstr>drie reflexen die belemmeren</vt:lpstr>
      <vt:lpstr>Inspirerende metaforen</vt:lpstr>
      <vt:lpstr>Lappendeken metafoor</vt:lpstr>
      <vt:lpstr>wandelen is behandelen</vt:lpstr>
      <vt:lpstr>‘wandelen is behandelen’ door de bril van de lappendeken</vt:lpstr>
      <vt:lpstr>Welk voorbeeld ken/heb jij?</vt:lpstr>
      <vt:lpstr>PowerPoint-presentatie</vt:lpstr>
      <vt:lpstr>Een gezond bos is geen opgeschaalde boom…</vt:lpstr>
      <vt:lpstr>Lappendeken metafoor</vt:lpstr>
      <vt:lpstr>Schaal maken door Verbindingswerk - in drievoud</vt:lpstr>
      <vt:lpstr>Wat brengt verbindingswerk teweeg?</vt:lpstr>
      <vt:lpstr>PowerPoint-presentatie</vt:lpstr>
      <vt:lpstr>Van zorg naar gezondheid vraagt om verbindingswerk van velen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Friese Integraal Zorgakkoord</dc:title>
  <dc:creator>freelance@slean.nl</dc:creator>
  <cp:lastModifiedBy>Ellen Falke</cp:lastModifiedBy>
  <cp:revision>15</cp:revision>
  <dcterms:created xsi:type="dcterms:W3CDTF">2024-11-18T14:01:39Z</dcterms:created>
  <dcterms:modified xsi:type="dcterms:W3CDTF">2026-02-17T12:47:01Z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0x01010093DE627384AC23499E38103487907DF8</vt:lpwstr>
  </property>
</Properties>
</file>